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sldIdLst>
    <p:sldId id="256" r:id="rId2"/>
    <p:sldId id="257" r:id="rId3"/>
    <p:sldId id="273" r:id="rId4"/>
    <p:sldId id="268" r:id="rId5"/>
    <p:sldId id="269" r:id="rId6"/>
    <p:sldId id="272" r:id="rId7"/>
    <p:sldId id="271" r:id="rId8"/>
    <p:sldId id="270" r:id="rId9"/>
    <p:sldId id="267" r:id="rId10"/>
  </p:sldIdLst>
  <p:sldSz cx="12192000" cy="6858000"/>
  <p:notesSz cx="6858000" cy="9144000"/>
  <p:embeddedFontLst>
    <p:embeddedFont>
      <p:font typeface="Corbel" panose="020B0503020204020204" pitchFamily="34" charset="0"/>
      <p:regular r:id="rId11"/>
      <p:bold r:id="rId12"/>
      <p:italic r:id="rId13"/>
      <p:boldItalic r:id="rId14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D978135-98FD-4F21-BA9D-E498512D95C4}">
          <p14:sldIdLst>
            <p14:sldId id="256"/>
            <p14:sldId id="257"/>
            <p14:sldId id="273"/>
            <p14:sldId id="268"/>
            <p14:sldId id="269"/>
            <p14:sldId id="272"/>
            <p14:sldId id="271"/>
            <p14:sldId id="270"/>
            <p14:sldId id="267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83" autoAdjust="0"/>
    <p:restoredTop sz="94660" autoAdjust="0"/>
  </p:normalViewPr>
  <p:slideViewPr>
    <p:cSldViewPr snapToGrid="0">
      <p:cViewPr>
        <p:scale>
          <a:sx n="66" d="100"/>
          <a:sy n="66" d="100"/>
        </p:scale>
        <p:origin x="-906" y="-2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8B044C-D2BF-4160-B133-03AB5AA80E7E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A7F412A-E12D-4CD3-83D6-3DFFA0A050A5}">
      <dgm:prSet phldrT="[Текст]" custT="1"/>
      <dgm:spPr/>
      <dgm:t>
        <a:bodyPr/>
        <a:lstStyle/>
        <a:p>
          <a:r>
            <a: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Клієнтська </a:t>
          </a:r>
          <a:r>
            <a: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частина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DD9B950-71D1-4F22-9850-B6B6B5DE1BC8}" type="parTrans" cxnId="{E75DC71B-D36D-4334-9475-4F459BCABB7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0E7174-EC8D-4466-8D52-656069413B3A}" type="sibTrans" cxnId="{E75DC71B-D36D-4334-9475-4F459BCABB7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BCDF9F-8CDB-42D8-982E-123E4905E347}">
      <dgm:prSet phldrT="[Текст]" custT="1"/>
      <dgm:spPr/>
      <dgm:t>
        <a:bodyPr/>
        <a:lstStyle/>
        <a:p>
          <a:r>
            <a: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Користувацький інтерфейс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E2ED6E-6B0B-43A2-9A10-161BFF2DF95C}" type="parTrans" cxnId="{5888DFB3-07B9-436A-92CF-03C556EE768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384DFA-B853-4FE7-9016-D8E32433247F}" type="sibTrans" cxnId="{5888DFB3-07B9-436A-92CF-03C556EE768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28585AF-1388-4035-AB17-EEFB63F67F57}">
      <dgm:prSet phldrT="[Текст]" custT="1"/>
      <dgm:spPr/>
      <dgm:t>
        <a:bodyPr/>
        <a:lstStyle/>
        <a:p>
          <a:r>
            <a: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Пристрої </a:t>
          </a:r>
          <a:r>
            <a: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I/O</a:t>
          </a:r>
          <a:endParaRPr lang="uk-UA" sz="20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5080BA0-7EA7-4169-8863-AF29A6F4B648}" type="parTrans" cxnId="{DB3F8D9B-16B9-493F-8F08-132E35CBD8A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3D3F83-42B6-4A85-B40B-10DC83C5E83C}" type="sibTrans" cxnId="{DB3F8D9B-16B9-493F-8F08-132E35CBD8A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312BFF-CF08-46A1-B8FE-4D27B94C1EEB}">
      <dgm:prSet phldrT="[Текст]" custT="1"/>
      <dgm:spPr/>
      <dgm:t>
        <a:bodyPr/>
        <a:lstStyle/>
        <a:p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Комун</a:t>
          </a:r>
          <a:r>
            <a:rPr lang="uk-UA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ікаційне</a:t>
          </a:r>
          <a:r>
            <a: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оточення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C97579-223A-4686-AC4B-3ADBF1F60A3F}" type="parTrans" cxnId="{9C2B12DE-46D6-47FB-99A0-FDE0328C46F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C5145B-45BF-4901-94DD-D50109368A11}" type="sibTrans" cxnId="{9C2B12DE-46D6-47FB-99A0-FDE0328C46F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2C8B566-B3EF-40F1-9DDF-6323FA580C73}">
      <dgm:prSet phldrT="[Текст]" custT="1"/>
      <dgm:spPr/>
      <dgm:t>
        <a:bodyPr/>
        <a:lstStyle/>
        <a:p>
          <a:r>
            <a: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Персонал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656CCE2-12EE-4825-B72A-6DB017D0395A}" type="parTrans" cxnId="{9BC8621B-307D-42F0-8F91-658A5B3B40FA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19F515-67D1-48FC-A9B8-85BC9C09136B}" type="sibTrans" cxnId="{9BC8621B-307D-42F0-8F91-658A5B3B40FA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0C7B30-08C0-4E0E-B051-004F2B52AFC6}">
      <dgm:prSet phldrT="[Текст]" custT="1"/>
      <dgm:spPr/>
      <dgm:t>
        <a:bodyPr/>
        <a:lstStyle/>
        <a:p>
          <a:r>
            <a: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Бази даних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ED1C3D-A372-4DDE-8F10-0A04BA270A97}" type="parTrans" cxnId="{04ACFE41-4519-48B5-9B2B-BCB7C8F2508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03BD82-D411-4128-8839-029A815B2B62}" type="sibTrans" cxnId="{04ACFE41-4519-48B5-9B2B-BCB7C8F2508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86B7D1-DC73-4BE0-9864-A480F5DD70D3}">
      <dgm:prSet phldrT="[Текст]" custT="1"/>
      <dgm:spPr/>
      <dgm:t>
        <a:bodyPr/>
        <a:lstStyle/>
        <a:p>
          <a:r>
            <a: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Бізнес-логіка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E0228A-9378-4696-9707-F49E2C729F8E}" type="parTrans" cxnId="{7345A39D-3F26-4937-8E95-023056CD632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822524-CE14-4581-AD7D-6CBACFEC1ADA}" type="sibTrans" cxnId="{7345A39D-3F26-4937-8E95-023056CD632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86C9FD-C50F-47E3-9C94-DB0657AA79FB}">
      <dgm:prSet phldrT="[Текст]" custT="1"/>
      <dgm:spPr/>
      <dgm:t>
        <a:bodyPr/>
        <a:lstStyle/>
        <a:p>
          <a:r>
            <a: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Сервіси супроводу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69FCAE-8154-4372-BD2B-B91EC7E96BDE}" type="parTrans" cxnId="{39C66950-C625-411D-9724-91B00FCC17E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6C683D-E638-494D-B265-56B56A07FE0D}" type="sibTrans" cxnId="{39C66950-C625-411D-9724-91B00FCC17E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22B9C78-A542-4BE4-AA10-77E03DEF6E7C}" type="pres">
      <dgm:prSet presAssocID="{618B044C-D2BF-4160-B133-03AB5AA80E7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CBA1620-7B24-421B-9638-C4FCAEA66693}" type="pres">
      <dgm:prSet presAssocID="{AA7F412A-E12D-4CD3-83D6-3DFFA0A050A5}" presName="node" presStyleLbl="node1" presStyleIdx="0" presStyleCnt="8" custScaleX="294209" custScaleY="96500" custLinFactNeighborY="25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DDCE58-E97F-48BF-835D-BAB6448B650B}" type="pres">
      <dgm:prSet presAssocID="{190E7174-EC8D-4466-8D52-656069413B3A}" presName="sibTrans" presStyleCnt="0"/>
      <dgm:spPr/>
    </dgm:pt>
    <dgm:pt modelId="{056326E1-633B-4742-8046-C655F51EF0F9}" type="pres">
      <dgm:prSet presAssocID="{61BCDF9F-8CDB-42D8-982E-123E4905E347}" presName="node" presStyleLbl="node1" presStyleIdx="1" presStyleCnt="8" custScaleX="3344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1B9958-2633-4E50-B27B-2267AA64F898}" type="pres">
      <dgm:prSet presAssocID="{86384DFA-B853-4FE7-9016-D8E32433247F}" presName="sibTrans" presStyleCnt="0"/>
      <dgm:spPr/>
    </dgm:pt>
    <dgm:pt modelId="{FB07934B-D561-4808-A572-F6382FCC6DC2}" type="pres">
      <dgm:prSet presAssocID="{D28585AF-1388-4035-AB17-EEFB63F67F57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5AD683-3D8E-4C62-AC48-7EA0DD32BB15}" type="pres">
      <dgm:prSet presAssocID="{F53D3F83-42B6-4A85-B40B-10DC83C5E83C}" presName="sibTrans" presStyleCnt="0"/>
      <dgm:spPr/>
    </dgm:pt>
    <dgm:pt modelId="{93979F1D-9A11-45CB-92CB-C3AE1366050E}" type="pres">
      <dgm:prSet presAssocID="{F2312BFF-CF08-46A1-B8FE-4D27B94C1EEB}" presName="node" presStyleLbl="node1" presStyleIdx="3" presStyleCnt="8" custScaleX="3352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9E33DD-C109-4E6A-A88E-BB2003A6E146}" type="pres">
      <dgm:prSet presAssocID="{6CC5145B-45BF-4901-94DD-D50109368A11}" presName="sibTrans" presStyleCnt="0"/>
      <dgm:spPr/>
    </dgm:pt>
    <dgm:pt modelId="{A60C3F80-A895-4225-8CDB-3B13C2781004}" type="pres">
      <dgm:prSet presAssocID="{C2C8B566-B3EF-40F1-9DDF-6323FA580C73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87A6FF-E096-4856-BE0D-771C3F7498FF}" type="pres">
      <dgm:prSet presAssocID="{3419F515-67D1-48FC-A9B8-85BC9C09136B}" presName="sibTrans" presStyleCnt="0"/>
      <dgm:spPr/>
    </dgm:pt>
    <dgm:pt modelId="{8D9C63E7-E828-4CE0-BEBE-6644D2DF0934}" type="pres">
      <dgm:prSet presAssocID="{F00C7B30-08C0-4E0E-B051-004F2B52AFC6}" presName="node" presStyleLbl="node1" presStyleIdx="5" presStyleCnt="8" custScaleX="210284" custScaleY="96731" custLinFactNeighborX="-33742" custLinFactNeighborY="25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8A6FB5-DA89-4C24-BB31-95C901FC7637}" type="pres">
      <dgm:prSet presAssocID="{FD03BD82-D411-4128-8839-029A815B2B62}" presName="sibTrans" presStyleCnt="0"/>
      <dgm:spPr/>
    </dgm:pt>
    <dgm:pt modelId="{6FCBD920-F4EF-40A8-80C1-62C0DC47F1AF}" type="pres">
      <dgm:prSet presAssocID="{6086B7D1-DC73-4BE0-9864-A480F5DD70D3}" presName="node" presStyleLbl="node1" presStyleIdx="6" presStyleCnt="8" custScaleX="84659" custLinFactNeighborX="-34261" custLinFactNeighborY="43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42E535-AA36-4A53-8D24-41BBF3CE9D88}" type="pres">
      <dgm:prSet presAssocID="{54822524-CE14-4581-AD7D-6CBACFEC1ADA}" presName="sibTrans" presStyleCnt="0"/>
      <dgm:spPr/>
    </dgm:pt>
    <dgm:pt modelId="{F0760AD0-5FD5-4CD2-BCEA-E5E180753A95}" type="pres">
      <dgm:prSet presAssocID="{0786C9FD-C50F-47E3-9C94-DB0657AA79FB}" presName="node" presStyleLbl="node1" presStyleIdx="7" presStyleCnt="8" custLinFactNeighborX="-22322" custLinFactNeighborY="17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5DC71B-D36D-4334-9475-4F459BCABB71}" srcId="{618B044C-D2BF-4160-B133-03AB5AA80E7E}" destId="{AA7F412A-E12D-4CD3-83D6-3DFFA0A050A5}" srcOrd="0" destOrd="0" parTransId="{CDD9B950-71D1-4F22-9850-B6B6B5DE1BC8}" sibTransId="{190E7174-EC8D-4466-8D52-656069413B3A}"/>
    <dgm:cxn modelId="{093E63C4-5FC0-4C7A-BF49-6BD992AD1851}" type="presOf" srcId="{6086B7D1-DC73-4BE0-9864-A480F5DD70D3}" destId="{6FCBD920-F4EF-40A8-80C1-62C0DC47F1AF}" srcOrd="0" destOrd="0" presId="urn:microsoft.com/office/officeart/2005/8/layout/default"/>
    <dgm:cxn modelId="{CAC942AD-5DDC-43BD-9E4F-CA56CAB62CA6}" type="presOf" srcId="{0786C9FD-C50F-47E3-9C94-DB0657AA79FB}" destId="{F0760AD0-5FD5-4CD2-BCEA-E5E180753A95}" srcOrd="0" destOrd="0" presId="urn:microsoft.com/office/officeart/2005/8/layout/default"/>
    <dgm:cxn modelId="{5888DFB3-07B9-436A-92CF-03C556EE7688}" srcId="{618B044C-D2BF-4160-B133-03AB5AA80E7E}" destId="{61BCDF9F-8CDB-42D8-982E-123E4905E347}" srcOrd="1" destOrd="0" parTransId="{B1E2ED6E-6B0B-43A2-9A10-161BFF2DF95C}" sibTransId="{86384DFA-B853-4FE7-9016-D8E32433247F}"/>
    <dgm:cxn modelId="{7345A39D-3F26-4937-8E95-023056CD632E}" srcId="{618B044C-D2BF-4160-B133-03AB5AA80E7E}" destId="{6086B7D1-DC73-4BE0-9864-A480F5DD70D3}" srcOrd="6" destOrd="0" parTransId="{8FE0228A-9378-4696-9707-F49E2C729F8E}" sibTransId="{54822524-CE14-4581-AD7D-6CBACFEC1ADA}"/>
    <dgm:cxn modelId="{F03F9C5E-332F-4FC1-A276-F19B6B9C6248}" type="presOf" srcId="{D28585AF-1388-4035-AB17-EEFB63F67F57}" destId="{FB07934B-D561-4808-A572-F6382FCC6DC2}" srcOrd="0" destOrd="0" presId="urn:microsoft.com/office/officeart/2005/8/layout/default"/>
    <dgm:cxn modelId="{DB3F8D9B-16B9-493F-8F08-132E35CBD8A2}" srcId="{618B044C-D2BF-4160-B133-03AB5AA80E7E}" destId="{D28585AF-1388-4035-AB17-EEFB63F67F57}" srcOrd="2" destOrd="0" parTransId="{55080BA0-7EA7-4169-8863-AF29A6F4B648}" sibTransId="{F53D3F83-42B6-4A85-B40B-10DC83C5E83C}"/>
    <dgm:cxn modelId="{71EF0E48-7C8C-4F21-AC19-24F7ECAC2BAD}" type="presOf" srcId="{F2312BFF-CF08-46A1-B8FE-4D27B94C1EEB}" destId="{93979F1D-9A11-45CB-92CB-C3AE1366050E}" srcOrd="0" destOrd="0" presId="urn:microsoft.com/office/officeart/2005/8/layout/default"/>
    <dgm:cxn modelId="{903397B9-6886-4B3A-B8DC-08EADB6AE1CE}" type="presOf" srcId="{C2C8B566-B3EF-40F1-9DDF-6323FA580C73}" destId="{A60C3F80-A895-4225-8CDB-3B13C2781004}" srcOrd="0" destOrd="0" presId="urn:microsoft.com/office/officeart/2005/8/layout/default"/>
    <dgm:cxn modelId="{9C2B12DE-46D6-47FB-99A0-FDE0328C46F2}" srcId="{618B044C-D2BF-4160-B133-03AB5AA80E7E}" destId="{F2312BFF-CF08-46A1-B8FE-4D27B94C1EEB}" srcOrd="3" destOrd="0" parTransId="{01C97579-223A-4686-AC4B-3ADBF1F60A3F}" sibTransId="{6CC5145B-45BF-4901-94DD-D50109368A11}"/>
    <dgm:cxn modelId="{E228E40C-081B-45A6-AAE9-C6ACC21D0F3D}" type="presOf" srcId="{618B044C-D2BF-4160-B133-03AB5AA80E7E}" destId="{922B9C78-A542-4BE4-AA10-77E03DEF6E7C}" srcOrd="0" destOrd="0" presId="urn:microsoft.com/office/officeart/2005/8/layout/default"/>
    <dgm:cxn modelId="{A85982A3-C278-47DF-AC58-F16A21BF791D}" type="presOf" srcId="{F00C7B30-08C0-4E0E-B051-004F2B52AFC6}" destId="{8D9C63E7-E828-4CE0-BEBE-6644D2DF0934}" srcOrd="0" destOrd="0" presId="urn:microsoft.com/office/officeart/2005/8/layout/default"/>
    <dgm:cxn modelId="{39C66950-C625-411D-9724-91B00FCC17E1}" srcId="{618B044C-D2BF-4160-B133-03AB5AA80E7E}" destId="{0786C9FD-C50F-47E3-9C94-DB0657AA79FB}" srcOrd="7" destOrd="0" parTransId="{6169FCAE-8154-4372-BD2B-B91EC7E96BDE}" sibTransId="{536C683D-E638-494D-B265-56B56A07FE0D}"/>
    <dgm:cxn modelId="{1A2134D7-2EBA-4814-BE6B-9C51D6B4B040}" type="presOf" srcId="{61BCDF9F-8CDB-42D8-982E-123E4905E347}" destId="{056326E1-633B-4742-8046-C655F51EF0F9}" srcOrd="0" destOrd="0" presId="urn:microsoft.com/office/officeart/2005/8/layout/default"/>
    <dgm:cxn modelId="{9BC8621B-307D-42F0-8F91-658A5B3B40FA}" srcId="{618B044C-D2BF-4160-B133-03AB5AA80E7E}" destId="{C2C8B566-B3EF-40F1-9DDF-6323FA580C73}" srcOrd="4" destOrd="0" parTransId="{E656CCE2-12EE-4825-B72A-6DB017D0395A}" sibTransId="{3419F515-67D1-48FC-A9B8-85BC9C09136B}"/>
    <dgm:cxn modelId="{CD119614-E837-4B96-B47B-575B893CEB26}" type="presOf" srcId="{AA7F412A-E12D-4CD3-83D6-3DFFA0A050A5}" destId="{8CBA1620-7B24-421B-9638-C4FCAEA66693}" srcOrd="0" destOrd="0" presId="urn:microsoft.com/office/officeart/2005/8/layout/default"/>
    <dgm:cxn modelId="{04ACFE41-4519-48B5-9B2B-BCB7C8F2508E}" srcId="{618B044C-D2BF-4160-B133-03AB5AA80E7E}" destId="{F00C7B30-08C0-4E0E-B051-004F2B52AFC6}" srcOrd="5" destOrd="0" parTransId="{A2ED1C3D-A372-4DDE-8F10-0A04BA270A97}" sibTransId="{FD03BD82-D411-4128-8839-029A815B2B62}"/>
    <dgm:cxn modelId="{CE29AFF6-15A8-40D3-B3CE-9185B3801107}" type="presParOf" srcId="{922B9C78-A542-4BE4-AA10-77E03DEF6E7C}" destId="{8CBA1620-7B24-421B-9638-C4FCAEA66693}" srcOrd="0" destOrd="0" presId="urn:microsoft.com/office/officeart/2005/8/layout/default"/>
    <dgm:cxn modelId="{7F3DF801-3EFD-44FC-AC84-D4E72AE31E73}" type="presParOf" srcId="{922B9C78-A542-4BE4-AA10-77E03DEF6E7C}" destId="{D8DDCE58-E97F-48BF-835D-BAB6448B650B}" srcOrd="1" destOrd="0" presId="urn:microsoft.com/office/officeart/2005/8/layout/default"/>
    <dgm:cxn modelId="{97817F28-1CC3-4457-A298-A303DB29713D}" type="presParOf" srcId="{922B9C78-A542-4BE4-AA10-77E03DEF6E7C}" destId="{056326E1-633B-4742-8046-C655F51EF0F9}" srcOrd="2" destOrd="0" presId="urn:microsoft.com/office/officeart/2005/8/layout/default"/>
    <dgm:cxn modelId="{A4F83DBC-05A2-453A-9A97-CA89863454C7}" type="presParOf" srcId="{922B9C78-A542-4BE4-AA10-77E03DEF6E7C}" destId="{701B9958-2633-4E50-B27B-2267AA64F898}" srcOrd="3" destOrd="0" presId="urn:microsoft.com/office/officeart/2005/8/layout/default"/>
    <dgm:cxn modelId="{B51DEAA0-0129-4E72-87A4-681C5907449A}" type="presParOf" srcId="{922B9C78-A542-4BE4-AA10-77E03DEF6E7C}" destId="{FB07934B-D561-4808-A572-F6382FCC6DC2}" srcOrd="4" destOrd="0" presId="urn:microsoft.com/office/officeart/2005/8/layout/default"/>
    <dgm:cxn modelId="{4FC3B529-8646-4531-AB43-176F69C93E9D}" type="presParOf" srcId="{922B9C78-A542-4BE4-AA10-77E03DEF6E7C}" destId="{4B5AD683-3D8E-4C62-AC48-7EA0DD32BB15}" srcOrd="5" destOrd="0" presId="urn:microsoft.com/office/officeart/2005/8/layout/default"/>
    <dgm:cxn modelId="{97B94C96-8CED-420E-9756-6E564B18069D}" type="presParOf" srcId="{922B9C78-A542-4BE4-AA10-77E03DEF6E7C}" destId="{93979F1D-9A11-45CB-92CB-C3AE1366050E}" srcOrd="6" destOrd="0" presId="urn:microsoft.com/office/officeart/2005/8/layout/default"/>
    <dgm:cxn modelId="{711D946B-D652-45F6-9078-D2AD261D5C4E}" type="presParOf" srcId="{922B9C78-A542-4BE4-AA10-77E03DEF6E7C}" destId="{299E33DD-C109-4E6A-A88E-BB2003A6E146}" srcOrd="7" destOrd="0" presId="urn:microsoft.com/office/officeart/2005/8/layout/default"/>
    <dgm:cxn modelId="{724050AA-289B-4BCA-879C-29CAC23583E4}" type="presParOf" srcId="{922B9C78-A542-4BE4-AA10-77E03DEF6E7C}" destId="{A60C3F80-A895-4225-8CDB-3B13C2781004}" srcOrd="8" destOrd="0" presId="urn:microsoft.com/office/officeart/2005/8/layout/default"/>
    <dgm:cxn modelId="{148D6710-9D99-4D6F-B0E0-2A96E1A00B3E}" type="presParOf" srcId="{922B9C78-A542-4BE4-AA10-77E03DEF6E7C}" destId="{B187A6FF-E096-4856-BE0D-771C3F7498FF}" srcOrd="9" destOrd="0" presId="urn:microsoft.com/office/officeart/2005/8/layout/default"/>
    <dgm:cxn modelId="{C179DB04-3440-44A6-9AD1-BA17C0F2E2BF}" type="presParOf" srcId="{922B9C78-A542-4BE4-AA10-77E03DEF6E7C}" destId="{8D9C63E7-E828-4CE0-BEBE-6644D2DF0934}" srcOrd="10" destOrd="0" presId="urn:microsoft.com/office/officeart/2005/8/layout/default"/>
    <dgm:cxn modelId="{D8E8F871-333F-4EA1-AFB4-621079C17B21}" type="presParOf" srcId="{922B9C78-A542-4BE4-AA10-77E03DEF6E7C}" destId="{BD8A6FB5-DA89-4C24-BB31-95C901FC7637}" srcOrd="11" destOrd="0" presId="urn:microsoft.com/office/officeart/2005/8/layout/default"/>
    <dgm:cxn modelId="{47522BA0-8601-48B2-BA50-F5D026834DA5}" type="presParOf" srcId="{922B9C78-A542-4BE4-AA10-77E03DEF6E7C}" destId="{6FCBD920-F4EF-40A8-80C1-62C0DC47F1AF}" srcOrd="12" destOrd="0" presId="urn:microsoft.com/office/officeart/2005/8/layout/default"/>
    <dgm:cxn modelId="{F85548BE-CA2B-4884-BF30-0AD9D35C2D75}" type="presParOf" srcId="{922B9C78-A542-4BE4-AA10-77E03DEF6E7C}" destId="{C242E535-AA36-4A53-8D24-41BBF3CE9D88}" srcOrd="13" destOrd="0" presId="urn:microsoft.com/office/officeart/2005/8/layout/default"/>
    <dgm:cxn modelId="{A65D81B3-0955-4C1B-A0F5-3B4F4FB8B745}" type="presParOf" srcId="{922B9C78-A542-4BE4-AA10-77E03DEF6E7C}" destId="{F0760AD0-5FD5-4CD2-BCEA-E5E180753A95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D1CD7A-D893-496F-B575-07A956542E24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F6F9F9-88B1-478E-AA33-FBD3011CD0C4}">
      <dgm:prSet phldrT="[Текст]" custT="1"/>
      <dgm:spPr/>
      <dgm:t>
        <a:bodyPr/>
        <a:lstStyle/>
        <a:p>
          <a:pPr algn="ctr"/>
          <a:r>
            <a:rPr lang="ru-RU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Ступ</a:t>
          </a:r>
          <a:r>
            <a:rPr lang="uk-UA" sz="12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інь</a:t>
          </a:r>
          <a:r>
            <a:rPr lang="uk-U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12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розподіленості</a:t>
          </a:r>
          <a:r>
            <a:rPr lang="ru-RU" sz="12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endParaRPr lang="ru-RU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3F4A5E-EC22-4A65-B3E9-0D010FAEE9DE}" type="parTrans" cxnId="{0A048459-CB22-4419-AD07-1B7D52F8341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AC63F9-6AF7-4353-9E5C-A74327785607}" type="sibTrans" cxnId="{0A048459-CB22-4419-AD07-1B7D52F8341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AFD727-897A-4455-8712-7DD0F5073366}">
      <dgm:prSet phldrT="[Текст]" custT="1"/>
      <dgm:spPr/>
      <dgm:t>
        <a:bodyPr/>
        <a:lstStyle/>
        <a:p>
          <a:pPr algn="ctr"/>
          <a:r>
            <a:rPr lang="uk-UA" sz="1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Настольні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8A06A7-3FB0-4A73-9C04-1B7F82A2B937}" type="parTrans" cxnId="{D3B537F3-5C55-40B3-9679-FE4BE3C8AAE2}">
      <dgm:prSet/>
      <dgm:spPr/>
      <dgm:t>
        <a:bodyPr/>
        <a:lstStyle/>
        <a:p>
          <a:pPr algn="ctr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A73851-75D6-4A02-8917-A0D9800FC940}" type="sibTrans" cxnId="{D3B537F3-5C55-40B3-9679-FE4BE3C8AAE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FD05B9-A095-46CC-9500-551D7D6AEE8E}">
      <dgm:prSet custT="1"/>
      <dgm:spPr/>
      <dgm:t>
        <a:bodyPr/>
        <a:lstStyle/>
        <a:p>
          <a:pPr algn="ctr"/>
          <a:r>
            <a:rPr lang="uk-UA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Розподілені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2D0DFEF-12CE-43D7-92DE-86ED1F55218B}" type="parTrans" cxnId="{3ED019A2-6582-4C8F-8439-ED66607B97D5}">
      <dgm:prSet/>
      <dgm:spPr/>
      <dgm:t>
        <a:bodyPr/>
        <a:lstStyle/>
        <a:p>
          <a:pPr algn="ctr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0B4D9F-8B2B-4DBA-99C0-E6A3C5C36655}" type="sibTrans" cxnId="{3ED019A2-6582-4C8F-8439-ED66607B97D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992662C-C5AA-4535-98E1-B68CAD6B69D0}">
      <dgm:prSet phldrT="[Текст]" custT="1"/>
      <dgm:spPr/>
      <dgm:t>
        <a:bodyPr/>
        <a:lstStyle/>
        <a:p>
          <a:r>
            <a:rPr lang="uk-U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Ступінь автоматизації</a:t>
          </a:r>
          <a:endParaRPr lang="ru-RU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C75AEF-99C4-4B1D-8CF6-940057F43780}" type="parTrans" cxnId="{722823ED-3028-42DC-9534-42D4CFF80E9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28EDC3-7758-454A-8AF0-9DA266D750D0}" type="sibTrans" cxnId="{722823ED-3028-42DC-9534-42D4CFF80E9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63E30A-C8E1-44AD-872A-CCE64BCE94F4}">
      <dgm:prSet phldrT="[Текст]" custT="1"/>
      <dgm:spPr/>
      <dgm:t>
        <a:bodyPr/>
        <a:lstStyle/>
        <a:p>
          <a:r>
            <a:rPr lang="uk-UA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Автоматизовані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7F1FDD-F8BD-4172-A235-F23A795EDD97}" type="parTrans" cxnId="{39009170-6671-4798-A958-C6E41BAC4B7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809B98-1BB1-4ABE-9283-C6B272DD826B}" type="sibTrans" cxnId="{39009170-6671-4798-A958-C6E41BAC4B7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8200E2F-0259-459D-A0FA-73FE4C983388}">
      <dgm:prSet custT="1"/>
      <dgm:spPr/>
      <dgm:t>
        <a:bodyPr/>
        <a:lstStyle/>
        <a:p>
          <a:r>
            <a:rPr lang="uk-UA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Автоматичні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20E4FD-1662-46D6-83FF-E73C6CF5F06F}" type="parTrans" cxnId="{B1146E56-263F-449B-9BBD-B9711AA7519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24CE010-0B59-467A-B125-9DE500423DFC}" type="sibTrans" cxnId="{B1146E56-263F-449B-9BBD-B9711AA7519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AB6563-121B-43B9-9B28-332D3DF94ABF}">
      <dgm:prSet phldrT="[Текст]" custT="1"/>
      <dgm:spPr/>
      <dgm:t>
        <a:bodyPr/>
        <a:lstStyle/>
        <a:p>
          <a:r>
            <a:rPr lang="uk-U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Характер виконуваних задач</a:t>
          </a:r>
          <a:endParaRPr lang="ru-RU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4FD11EA-6B9B-40B0-A1B9-7C74DA03B01A}" type="parTrans" cxnId="{A6E70C45-6C65-4089-90F4-7833082A05E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0B820A-08AA-413F-907F-0F53AC95891B}" type="sibTrans" cxnId="{A6E70C45-6C65-4089-90F4-7833082A05E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2A9F5BD-E90E-495B-B480-5CFAF3735520}">
      <dgm:prSet phldrT="[Текст]" custT="1"/>
      <dgm:spPr/>
      <dgm:t>
        <a:bodyPr/>
        <a:lstStyle/>
        <a:p>
          <a:r>
            <a:rPr lang="ru-RU" sz="1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Великомасштабні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3B43ED-5411-4C62-92BF-BE6FA8D93B1A}" type="parTrans" cxnId="{11333D2E-6A95-47D6-A6AF-F193768504A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00463B-BEF0-4038-B0C3-65778CB56CE0}" type="sibTrans" cxnId="{11333D2E-6A95-47D6-A6AF-F193768504A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78B2EA2-ED94-4CB4-8B30-87F4EB329442}">
      <dgm:prSet custT="1"/>
      <dgm:spPr/>
      <dgm:t>
        <a:bodyPr/>
        <a:lstStyle/>
        <a:p>
          <a:r>
            <a:rPr lang="uk-UA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Інформаційно-довідкові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8CB38C-06A2-4C86-82F0-A83F4840AFE8}" type="parTrans" cxnId="{87ECB92C-734E-4160-BD9B-0617AE8EB61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5921FF8-C936-41E4-A2C1-F193385E2D8D}" type="sibTrans" cxnId="{87ECB92C-734E-4160-BD9B-0617AE8EB61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75632B-6E1F-45D7-84E1-815D75C05CC8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Підтримки прийняття рішення</a:t>
          </a:r>
        </a:p>
      </dgm:t>
    </dgm:pt>
    <dgm:pt modelId="{48D53C68-A3E9-40A3-8D7A-12EE2DE75A5E}" type="parTrans" cxnId="{FC4FB003-A591-4C6C-BE16-63B639BFADF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A81337-46CC-456D-80ED-FB9B56799039}" type="sibTrans" cxnId="{FC4FB003-A591-4C6C-BE16-63B639BFADF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B71435-F463-4B8F-8BD5-1D2981C61333}">
      <dgm:prSet custT="1"/>
      <dgm:spPr/>
      <dgm:t>
        <a:bodyPr/>
        <a:lstStyle/>
        <a:p>
          <a:r>
            <a:rPr lang="ru-RU" sz="1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Комунікаційні</a:t>
          </a:r>
          <a:endParaRPr lang="ru-RU" sz="10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C94A85-292C-41BF-ACF5-65BCBFFAEF23}" type="parTrans" cxnId="{C7C3C68F-203B-495D-B03A-1E73BF94E46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151885-4235-4010-8FE1-F52E5E17E8D6}" type="sibTrans" cxnId="{C7C3C68F-203B-495D-B03A-1E73BF94E46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7B897A-9F57-4D96-B1CB-6D9954991EC0}">
      <dgm:prSet custT="1"/>
      <dgm:spPr/>
      <dgm:t>
        <a:bodyPr/>
        <a:lstStyle/>
        <a:p>
          <a:r>
            <a:rPr lang="ru-RU" sz="1000" smtClean="0">
              <a:latin typeface="Times New Roman" panose="02020603050405020304" pitchFamily="18" charset="0"/>
              <a:cs typeface="Times New Roman" panose="02020603050405020304" pitchFamily="18" charset="0"/>
            </a:rPr>
            <a:t>Надання послуг</a:t>
          </a:r>
        </a:p>
      </dgm:t>
    </dgm:pt>
    <dgm:pt modelId="{E21E59C1-E2B2-4939-A88D-73B4B4F67BE4}" type="parTrans" cxnId="{AFBD8E5A-AEA5-4363-9A51-66BDCD06F1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CE0942-C853-4935-9F31-E883C553CB9E}" type="sibTrans" cxnId="{AFBD8E5A-AEA5-4363-9A51-66BDCD06F1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7A6014-2D73-4FF9-BE94-AF2A7C3F6108}">
      <dgm:prSet custT="1"/>
      <dgm:spPr/>
      <dgm:t>
        <a:bodyPr/>
        <a:lstStyle/>
        <a:p>
          <a:r>
            <a:rPr lang="ru-RU" sz="12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Масштабність</a:t>
          </a:r>
          <a:r>
            <a:rPr lang="ru-RU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застосування</a:t>
          </a:r>
          <a:endParaRPr lang="ru-RU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1DAD08-4470-4052-B4E9-EA434EE35B71}" type="parTrans" cxnId="{58CC180C-C02A-4BC3-B619-970C5A7FA62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A358AD-4AC8-4009-BC0D-0D93D915BE06}" type="sibTrans" cxnId="{58CC180C-C02A-4BC3-B619-970C5A7FA62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085AF5-F2E7-408A-AE32-A8D2BC1D3360}">
      <dgm:prSet custT="1"/>
      <dgm:spPr/>
      <dgm:t>
        <a:bodyPr/>
        <a:lstStyle/>
        <a:p>
          <a:r>
            <a:rPr lang="uk-UA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Персональні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2A4DFBF-1C47-4878-B378-88AFEE786383}" type="parTrans" cxnId="{8C6CC63D-2B27-4CE1-A99E-56D4A14D9A5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198874-E5EA-4F62-A93A-74DDCDB7D72E}" type="sibTrans" cxnId="{8C6CC63D-2B27-4CE1-A99E-56D4A14D9A5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81B5A6-4E22-4274-9F6B-2927EA2A5777}">
      <dgm:prSet custT="1"/>
      <dgm:spPr/>
      <dgm:t>
        <a:bodyPr/>
        <a:lstStyle/>
        <a:p>
          <a:r>
            <a:rPr lang="ru-RU" sz="1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Локальні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8609E05-ED0D-4FB9-B187-9CD2D93E45AF}" type="parTrans" cxnId="{E466708B-D246-4264-BDAC-82DFD5F15D5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3F47B4-B0F4-4C5C-84C6-3EBDDFBF305C}" type="sibTrans" cxnId="{E466708B-D246-4264-BDAC-82DFD5F15D5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DA4056-BADE-411B-8C01-9BC758C5C07A}">
      <dgm:prSet custT="1"/>
      <dgm:spPr/>
      <dgm:t>
        <a:bodyPr/>
        <a:lstStyle/>
        <a:p>
          <a:r>
            <a:rPr lang="ru-RU" sz="1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Корпоративні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09B7A3-134B-4DE6-9620-99531AB8622B}" type="parTrans" cxnId="{7E0E73A2-5FF8-4928-91C4-A60487C0662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1E1647-383C-4967-B2B7-775E11758ED5}" type="sibTrans" cxnId="{7E0E73A2-5FF8-4928-91C4-A60487C0662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1E6CD3-D0C1-40D6-93EF-6782884F1440}">
      <dgm:prSet custT="1"/>
      <dgm:spPr/>
      <dgm:t>
        <a:bodyPr/>
        <a:lstStyle/>
        <a:p>
          <a:r>
            <a:rPr lang="ru-RU" sz="1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Глобальні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629279-C06A-4E86-BD7A-E8A12E668563}" type="parTrans" cxnId="{B8964D8D-9BED-4D79-9F5D-73B8CA93E56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EC0084-2193-4993-B90D-A4655D3BB1FE}" type="sibTrans" cxnId="{B8964D8D-9BED-4D79-9F5D-73B8CA93E56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6125CE-B1F8-4F1E-9C60-583A066E47EB}">
      <dgm:prSet phldrT="[Текст]" custT="1"/>
      <dgm:spPr/>
      <dgm:t>
        <a:bodyPr/>
        <a:lstStyle/>
        <a:p>
          <a:r>
            <a:rPr lang="ru-RU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Сфера </a:t>
          </a:r>
          <a:r>
            <a:rPr lang="ru-RU" sz="12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застосування</a:t>
          </a:r>
          <a:endParaRPr lang="ru-RU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9FDC7E-A083-4723-98D3-AAC048712EBC}" type="parTrans" cxnId="{CD85767C-CC0F-4BA3-945A-754F422710B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4B8285-73CA-4BCF-A93E-3F4718B6F85C}" type="sibTrans" cxnId="{CD85767C-CC0F-4BA3-945A-754F422710B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E6CAC4-20F2-4587-9FB5-9536BBE0DD1B}">
      <dgm:prSet custT="1"/>
      <dgm:spPr/>
      <dgm:t>
        <a:bodyPr/>
        <a:lstStyle/>
        <a:p>
          <a:r>
            <a:rPr lang="ru-RU" sz="1000" smtClean="0">
              <a:latin typeface="Times New Roman" panose="02020603050405020304" pitchFamily="18" charset="0"/>
              <a:cs typeface="Times New Roman" panose="02020603050405020304" pitchFamily="18" charset="0"/>
            </a:rPr>
            <a:t>Управління організацією</a:t>
          </a:r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03497A-50AF-42F1-9C27-5E676CDA6E7D}" type="parTrans" cxnId="{5C4B9975-9573-4E8B-BF2D-4122F2BB300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C68FF4-AFE2-4F1D-9FF1-DBCA98B32E3A}" type="sibTrans" cxnId="{5C4B9975-9573-4E8B-BF2D-4122F2BB300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79334E-0691-46CD-BA31-522A6E60F19B}">
      <dgm:prSet custT="1"/>
      <dgm:spPr/>
      <dgm:t>
        <a:bodyPr/>
        <a:lstStyle/>
        <a:p>
          <a:r>
            <a:rPr lang="ru-RU" sz="1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Телекомунікаційні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38D623-BB65-4364-8903-1458722542BB}" type="parTrans" cxnId="{057DC2A7-FE3B-4DB6-B8DD-02C4378CC83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997F63-AE97-4150-BF16-EBD6504F6AD6}" type="sibTrans" cxnId="{057DC2A7-FE3B-4DB6-B8DD-02C4378CC83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865458-2151-4327-88AD-964BA217D629}">
      <dgm:prSet custT="1"/>
      <dgm:spPr/>
      <dgm:t>
        <a:bodyPr/>
        <a:lstStyle/>
        <a:p>
          <a:r>
            <a:rPr lang="ru-RU" sz="1000" smtClean="0">
              <a:latin typeface="Times New Roman" panose="02020603050405020304" pitchFamily="18" charset="0"/>
              <a:cs typeface="Times New Roman" panose="02020603050405020304" pitchFamily="18" charset="0"/>
            </a:rPr>
            <a:t>Інформаційні</a:t>
          </a:r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80B923-378B-435F-B5E1-0630D5A84735}" type="parTrans" cxnId="{6E395AD9-9673-46B3-BE1E-7485127CC70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654E14-B8BB-4D05-9349-5DC50AA0235D}" type="sibTrans" cxnId="{6E395AD9-9673-46B3-BE1E-7485127CC70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278D03B-4621-4342-9828-CAFFE4DE8868}">
      <dgm:prSet custT="1"/>
      <dgm:spPr/>
      <dgm:t>
        <a:bodyPr/>
        <a:lstStyle/>
        <a:p>
          <a:r>
            <a:rPr lang="ru-RU" sz="1000" smtClean="0">
              <a:latin typeface="Times New Roman" panose="02020603050405020304" pitchFamily="18" charset="0"/>
              <a:cs typeface="Times New Roman" panose="02020603050405020304" pitchFamily="18" charset="0"/>
            </a:rPr>
            <a:t>Торгові</a:t>
          </a:r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289004-2D87-42A9-B36A-643642A1CAF5}" type="parTrans" cxnId="{52C72066-5496-4AA6-B896-0490239F885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8B3C74-A6DE-4D0C-B330-592353EB3127}" type="sibTrans" cxnId="{52C72066-5496-4AA6-B896-0490239F885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DAB517-008E-4ADA-BD05-E09D08C6961A}">
      <dgm:prSet custT="1"/>
      <dgm:spPr/>
      <dgm:t>
        <a:bodyPr/>
        <a:lstStyle/>
        <a:p>
          <a:r>
            <a:rPr lang="ru-RU" sz="1000" smtClean="0">
              <a:latin typeface="Times New Roman" panose="02020603050405020304" pitchFamily="18" charset="0"/>
              <a:cs typeface="Times New Roman" panose="02020603050405020304" pitchFamily="18" charset="0"/>
            </a:rPr>
            <a:t>Вбудовані</a:t>
          </a:r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67EF0B-9D7D-4144-A8FA-86C0E3CD27AC}" type="parTrans" cxnId="{5F1C2222-BF98-44B4-9DF4-DD4F46E98AFA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D6DFCC-4629-49FC-A787-8D16AA82986B}" type="sibTrans" cxnId="{5F1C2222-BF98-44B4-9DF4-DD4F46E98AFA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94B9E6-7008-4D15-816C-F7911FAFD333}">
      <dgm:prSet custT="1"/>
      <dgm:spPr/>
      <dgm:t>
        <a:bodyPr/>
        <a:lstStyle/>
        <a:p>
          <a:r>
            <a:rPr lang="ru-RU" sz="1000" smtClean="0">
              <a:latin typeface="Times New Roman" panose="02020603050405020304" pitchFamily="18" charset="0"/>
              <a:cs typeface="Times New Roman" panose="02020603050405020304" pitchFamily="18" charset="0"/>
            </a:rPr>
            <a:t>Медичні</a:t>
          </a:r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78D834-3A24-496E-AF66-FFDDE9E21694}" type="parTrans" cxnId="{38C76A3F-ACD6-411F-9844-D52E652C7FA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048C70-00B1-4E66-945C-19AB680C2563}" type="sibTrans" cxnId="{38C76A3F-ACD6-411F-9844-D52E652C7FA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CD49DF-4ACF-408B-B0EB-8E3C7C232754}" type="pres">
      <dgm:prSet presAssocID="{6FD1CD7A-D893-496F-B575-07A956542E2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2A4E821-C74A-476E-B191-D56D95626312}" type="pres">
      <dgm:prSet presAssocID="{A1F6F9F9-88B1-478E-AA33-FBD3011CD0C4}" presName="root" presStyleCnt="0"/>
      <dgm:spPr/>
    </dgm:pt>
    <dgm:pt modelId="{5E3136F7-335F-4EF3-B352-D02824B952CC}" type="pres">
      <dgm:prSet presAssocID="{A1F6F9F9-88B1-478E-AA33-FBD3011CD0C4}" presName="rootComposite" presStyleCnt="0"/>
      <dgm:spPr/>
    </dgm:pt>
    <dgm:pt modelId="{E9AB16A1-6EC7-4346-A714-B0143B13F186}" type="pres">
      <dgm:prSet presAssocID="{A1F6F9F9-88B1-478E-AA33-FBD3011CD0C4}" presName="rootText" presStyleLbl="node1" presStyleIdx="0" presStyleCnt="5" custScaleX="101910" custScaleY="101727" custLinFactX="100000" custLinFactNeighborX="154140" custLinFactNeighborY="14852"/>
      <dgm:spPr/>
      <dgm:t>
        <a:bodyPr/>
        <a:lstStyle/>
        <a:p>
          <a:endParaRPr lang="ru-RU"/>
        </a:p>
      </dgm:t>
    </dgm:pt>
    <dgm:pt modelId="{ED43B9CE-DA8D-493D-AD2B-A0358E7B6AB2}" type="pres">
      <dgm:prSet presAssocID="{A1F6F9F9-88B1-478E-AA33-FBD3011CD0C4}" presName="rootConnector" presStyleLbl="node1" presStyleIdx="0" presStyleCnt="5"/>
      <dgm:spPr/>
      <dgm:t>
        <a:bodyPr/>
        <a:lstStyle/>
        <a:p>
          <a:endParaRPr lang="ru-RU"/>
        </a:p>
      </dgm:t>
    </dgm:pt>
    <dgm:pt modelId="{FA424772-A0E9-4F45-8369-A0622E2DC41C}" type="pres">
      <dgm:prSet presAssocID="{A1F6F9F9-88B1-478E-AA33-FBD3011CD0C4}" presName="childShape" presStyleCnt="0"/>
      <dgm:spPr/>
    </dgm:pt>
    <dgm:pt modelId="{8BB584FC-46C8-4225-8FA7-464D3FDE020B}" type="pres">
      <dgm:prSet presAssocID="{538A06A7-3FB0-4A73-9C04-1B7F82A2B937}" presName="Name13" presStyleLbl="parChTrans1D2" presStyleIdx="0" presStyleCnt="19"/>
      <dgm:spPr/>
      <dgm:t>
        <a:bodyPr/>
        <a:lstStyle/>
        <a:p>
          <a:endParaRPr lang="ru-RU"/>
        </a:p>
      </dgm:t>
    </dgm:pt>
    <dgm:pt modelId="{8E21C5D6-E4F3-4710-8AFD-A7357B30BE5A}" type="pres">
      <dgm:prSet presAssocID="{A9AFD727-897A-4455-8712-7DD0F5073366}" presName="childText" presStyleLbl="bgAcc1" presStyleIdx="0" presStyleCnt="19" custLinFactX="113641" custLinFactNeighborX="200000" custLinFactNeighborY="128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BDC2DF-7E7F-4A73-BCC7-550266B45425}" type="pres">
      <dgm:prSet presAssocID="{22D0DFEF-12CE-43D7-92DE-86ED1F55218B}" presName="Name13" presStyleLbl="parChTrans1D2" presStyleIdx="1" presStyleCnt="19"/>
      <dgm:spPr/>
      <dgm:t>
        <a:bodyPr/>
        <a:lstStyle/>
        <a:p>
          <a:endParaRPr lang="ru-RU"/>
        </a:p>
      </dgm:t>
    </dgm:pt>
    <dgm:pt modelId="{B39189CF-E32D-458A-BF47-965B31E9A393}" type="pres">
      <dgm:prSet presAssocID="{8AFD05B9-A095-46CC-9500-551D7D6AEE8E}" presName="childText" presStyleLbl="bgAcc1" presStyleIdx="1" presStyleCnt="19" custLinFactX="113641" custLinFactNeighborX="200000" custLinFactNeighborY="121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DD49E4-AD69-4150-91A1-AC16F4A92C23}" type="pres">
      <dgm:prSet presAssocID="{3992662C-C5AA-4535-98E1-B68CAD6B69D0}" presName="root" presStyleCnt="0"/>
      <dgm:spPr/>
    </dgm:pt>
    <dgm:pt modelId="{0EC6E992-DB87-414D-84EC-F02D26413478}" type="pres">
      <dgm:prSet presAssocID="{3992662C-C5AA-4535-98E1-B68CAD6B69D0}" presName="rootComposite" presStyleCnt="0"/>
      <dgm:spPr/>
    </dgm:pt>
    <dgm:pt modelId="{7BA9DA92-A3B5-4EFF-A928-44383FF465AE}" type="pres">
      <dgm:prSet presAssocID="{3992662C-C5AA-4535-98E1-B68CAD6B69D0}" presName="rootText" presStyleLbl="node1" presStyleIdx="1" presStyleCnt="5" custScaleX="101910" custScaleY="101727" custLinFactX="100000" custLinFactNeighborX="170885" custLinFactNeighborY="15350"/>
      <dgm:spPr/>
      <dgm:t>
        <a:bodyPr/>
        <a:lstStyle/>
        <a:p>
          <a:endParaRPr lang="ru-RU"/>
        </a:p>
      </dgm:t>
    </dgm:pt>
    <dgm:pt modelId="{A06F2BB9-35E2-4668-9AA9-D8ADD89DDCB1}" type="pres">
      <dgm:prSet presAssocID="{3992662C-C5AA-4535-98E1-B68CAD6B69D0}" presName="rootConnector" presStyleLbl="node1" presStyleIdx="1" presStyleCnt="5"/>
      <dgm:spPr/>
      <dgm:t>
        <a:bodyPr/>
        <a:lstStyle/>
        <a:p>
          <a:endParaRPr lang="ru-RU"/>
        </a:p>
      </dgm:t>
    </dgm:pt>
    <dgm:pt modelId="{B100A0F7-AC5D-4532-B516-2F567ADBEADD}" type="pres">
      <dgm:prSet presAssocID="{3992662C-C5AA-4535-98E1-B68CAD6B69D0}" presName="childShape" presStyleCnt="0"/>
      <dgm:spPr/>
    </dgm:pt>
    <dgm:pt modelId="{F69AF489-2391-47F2-8760-91C0203F7966}" type="pres">
      <dgm:prSet presAssocID="{A17F1FDD-F8BD-4172-A235-F23A795EDD97}" presName="Name13" presStyleLbl="parChTrans1D2" presStyleIdx="2" presStyleCnt="19"/>
      <dgm:spPr/>
      <dgm:t>
        <a:bodyPr/>
        <a:lstStyle/>
        <a:p>
          <a:endParaRPr lang="ru-RU"/>
        </a:p>
      </dgm:t>
    </dgm:pt>
    <dgm:pt modelId="{9E4534FB-20D6-456B-9E96-CA67000BF76D}" type="pres">
      <dgm:prSet presAssocID="{6A63E30A-C8E1-44AD-872A-CCE64BCE94F4}" presName="childText" presStyleLbl="bgAcc1" presStyleIdx="2" presStyleCnt="19" custLinFactX="138606" custLinFactNeighborX="200000" custLinFactNeighborY="72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A9E00D-BECF-41C0-9121-E453D55073D6}" type="pres">
      <dgm:prSet presAssocID="{3B20E4FD-1662-46D6-83FF-E73C6CF5F06F}" presName="Name13" presStyleLbl="parChTrans1D2" presStyleIdx="3" presStyleCnt="19"/>
      <dgm:spPr/>
      <dgm:t>
        <a:bodyPr/>
        <a:lstStyle/>
        <a:p>
          <a:endParaRPr lang="ru-RU"/>
        </a:p>
      </dgm:t>
    </dgm:pt>
    <dgm:pt modelId="{4A12FD72-9146-4E83-9791-1151B52146E7}" type="pres">
      <dgm:prSet presAssocID="{D8200E2F-0259-459D-A0FA-73FE4C983388}" presName="childText" presStyleLbl="bgAcc1" presStyleIdx="3" presStyleCnt="19" custLinFactX="138606" custLinFactNeighborX="200000" custLinFactNeighborY="72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841A2F-844A-4FEC-9D84-8C6DBAD71C66}" type="pres">
      <dgm:prSet presAssocID="{50AB6563-121B-43B9-9B28-332D3DF94ABF}" presName="root" presStyleCnt="0"/>
      <dgm:spPr/>
    </dgm:pt>
    <dgm:pt modelId="{1AB35711-C890-43D9-B516-A0FFCB02C26B}" type="pres">
      <dgm:prSet presAssocID="{50AB6563-121B-43B9-9B28-332D3DF94ABF}" presName="rootComposite" presStyleCnt="0"/>
      <dgm:spPr/>
    </dgm:pt>
    <dgm:pt modelId="{22D7D3EB-0F2B-4E67-950F-5814E08AF1F0}" type="pres">
      <dgm:prSet presAssocID="{50AB6563-121B-43B9-9B28-332D3DF94ABF}" presName="rootText" presStyleLbl="node1" presStyleIdx="2" presStyleCnt="5" custScaleX="101910" custScaleY="101727" custLinFactX="-100000" custLinFactNeighborX="-195420" custLinFactNeighborY="12809"/>
      <dgm:spPr/>
      <dgm:t>
        <a:bodyPr/>
        <a:lstStyle/>
        <a:p>
          <a:endParaRPr lang="ru-RU"/>
        </a:p>
      </dgm:t>
    </dgm:pt>
    <dgm:pt modelId="{D00E0ED4-DEA2-494D-8162-0E53F18A72DF}" type="pres">
      <dgm:prSet presAssocID="{50AB6563-121B-43B9-9B28-332D3DF94ABF}" presName="rootConnector" presStyleLbl="node1" presStyleIdx="2" presStyleCnt="5"/>
      <dgm:spPr/>
      <dgm:t>
        <a:bodyPr/>
        <a:lstStyle/>
        <a:p>
          <a:endParaRPr lang="ru-RU"/>
        </a:p>
      </dgm:t>
    </dgm:pt>
    <dgm:pt modelId="{AA211F4B-3DE8-4266-976C-00627805CEAE}" type="pres">
      <dgm:prSet presAssocID="{50AB6563-121B-43B9-9B28-332D3DF94ABF}" presName="childShape" presStyleCnt="0"/>
      <dgm:spPr/>
    </dgm:pt>
    <dgm:pt modelId="{88D5EF9A-3709-4EE3-9F8F-EFEF9CED319A}" type="pres">
      <dgm:prSet presAssocID="{073B43ED-5411-4C62-92BF-BE6FA8D93B1A}" presName="Name13" presStyleLbl="parChTrans1D2" presStyleIdx="4" presStyleCnt="19"/>
      <dgm:spPr/>
      <dgm:t>
        <a:bodyPr/>
        <a:lstStyle/>
        <a:p>
          <a:endParaRPr lang="ru-RU"/>
        </a:p>
      </dgm:t>
    </dgm:pt>
    <dgm:pt modelId="{190749CE-E3D7-4878-9E25-048C623D7E7B}" type="pres">
      <dgm:prSet presAssocID="{B2A9F5BD-E90E-495B-B480-5CFAF3735520}" presName="childText" presStyleLbl="bgAcc1" presStyleIdx="4" presStyleCnt="19" custLinFactX="-168200" custLinFactNeighborX="-200000" custLinFactNeighborY="87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581B59-AC9C-4540-9159-B455952FCDDE}" type="pres">
      <dgm:prSet presAssocID="{2B8CB38C-06A2-4C86-82F0-A83F4840AFE8}" presName="Name13" presStyleLbl="parChTrans1D2" presStyleIdx="5" presStyleCnt="19"/>
      <dgm:spPr/>
      <dgm:t>
        <a:bodyPr/>
        <a:lstStyle/>
        <a:p>
          <a:endParaRPr lang="ru-RU"/>
        </a:p>
      </dgm:t>
    </dgm:pt>
    <dgm:pt modelId="{088D2FE5-6DBC-4E25-82B4-C055D496C94F}" type="pres">
      <dgm:prSet presAssocID="{178B2EA2-ED94-4CB4-8B30-87F4EB329442}" presName="childText" presStyleLbl="bgAcc1" presStyleIdx="5" presStyleCnt="19" custLinFactX="-168200" custLinFactNeighborX="-200000" custLinFactNeighborY="87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2911CA-D7C0-4870-971B-B129CA216545}" type="pres">
      <dgm:prSet presAssocID="{48D53C68-A3E9-40A3-8D7A-12EE2DE75A5E}" presName="Name13" presStyleLbl="parChTrans1D2" presStyleIdx="6" presStyleCnt="19"/>
      <dgm:spPr/>
      <dgm:t>
        <a:bodyPr/>
        <a:lstStyle/>
        <a:p>
          <a:endParaRPr lang="ru-RU"/>
        </a:p>
      </dgm:t>
    </dgm:pt>
    <dgm:pt modelId="{FE37BCD9-9D3A-4476-994A-0C6E37888DEB}" type="pres">
      <dgm:prSet presAssocID="{F375632B-6E1F-45D7-84E1-815D75C05CC8}" presName="childText" presStyleLbl="bgAcc1" presStyleIdx="6" presStyleCnt="19" custLinFactX="-168200" custLinFactNeighborX="-200000" custLinFactNeighborY="87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BDF080-4C29-4723-AF30-32FC941293F3}" type="pres">
      <dgm:prSet presAssocID="{CBC94A85-292C-41BF-ACF5-65BCBFFAEF23}" presName="Name13" presStyleLbl="parChTrans1D2" presStyleIdx="7" presStyleCnt="19"/>
      <dgm:spPr/>
      <dgm:t>
        <a:bodyPr/>
        <a:lstStyle/>
        <a:p>
          <a:endParaRPr lang="ru-RU"/>
        </a:p>
      </dgm:t>
    </dgm:pt>
    <dgm:pt modelId="{1E0E0A38-8CDF-41A4-B74C-692ACF9D3D75}" type="pres">
      <dgm:prSet presAssocID="{7CB71435-F463-4B8F-8BD5-1D2981C61333}" presName="childText" presStyleLbl="bgAcc1" presStyleIdx="7" presStyleCnt="19" custLinFactX="-168200" custLinFactNeighborX="-200000" custLinFactNeighborY="60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1DE4A6-A9BB-488C-A35B-595C4FF18782}" type="pres">
      <dgm:prSet presAssocID="{E21E59C1-E2B2-4939-A88D-73B4B4F67BE4}" presName="Name13" presStyleLbl="parChTrans1D2" presStyleIdx="8" presStyleCnt="19"/>
      <dgm:spPr/>
      <dgm:t>
        <a:bodyPr/>
        <a:lstStyle/>
        <a:p>
          <a:endParaRPr lang="ru-RU"/>
        </a:p>
      </dgm:t>
    </dgm:pt>
    <dgm:pt modelId="{3AB93373-56F2-467D-8881-A7D2B5882DA9}" type="pres">
      <dgm:prSet presAssocID="{677B897A-9F57-4D96-B1CB-6D9954991EC0}" presName="childText" presStyleLbl="bgAcc1" presStyleIdx="8" presStyleCnt="19" custLinFactX="-168200" custLinFactNeighborX="-200000" custLinFactNeighborY="60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AC6903-6C81-47CA-87DC-229F65D57514}" type="pres">
      <dgm:prSet presAssocID="{FB7A6014-2D73-4FF9-BE94-AF2A7C3F6108}" presName="root" presStyleCnt="0"/>
      <dgm:spPr/>
    </dgm:pt>
    <dgm:pt modelId="{A470FB88-BFE2-4906-9880-4A1AC128909F}" type="pres">
      <dgm:prSet presAssocID="{FB7A6014-2D73-4FF9-BE94-AF2A7C3F6108}" presName="rootComposite" presStyleCnt="0"/>
      <dgm:spPr/>
    </dgm:pt>
    <dgm:pt modelId="{B12B8C91-F965-4263-93F1-21B92A797A2D}" type="pres">
      <dgm:prSet presAssocID="{FB7A6014-2D73-4FF9-BE94-AF2A7C3F6108}" presName="rootText" presStyleLbl="node1" presStyleIdx="3" presStyleCnt="5" custScaleX="101910" custScaleY="101727" custLinFactX="65804" custLinFactNeighborX="100000" custLinFactNeighborY="18910"/>
      <dgm:spPr/>
      <dgm:t>
        <a:bodyPr/>
        <a:lstStyle/>
        <a:p>
          <a:endParaRPr lang="ru-RU"/>
        </a:p>
      </dgm:t>
    </dgm:pt>
    <dgm:pt modelId="{18E6ED4E-FB72-4857-A23F-D0DE59D5E9CF}" type="pres">
      <dgm:prSet presAssocID="{FB7A6014-2D73-4FF9-BE94-AF2A7C3F6108}" presName="rootConnector" presStyleLbl="node1" presStyleIdx="3" presStyleCnt="5"/>
      <dgm:spPr/>
      <dgm:t>
        <a:bodyPr/>
        <a:lstStyle/>
        <a:p>
          <a:endParaRPr lang="ru-RU"/>
        </a:p>
      </dgm:t>
    </dgm:pt>
    <dgm:pt modelId="{E6239491-8CB1-4E81-8266-4F89920FCF84}" type="pres">
      <dgm:prSet presAssocID="{FB7A6014-2D73-4FF9-BE94-AF2A7C3F6108}" presName="childShape" presStyleCnt="0"/>
      <dgm:spPr/>
    </dgm:pt>
    <dgm:pt modelId="{EFB5DF94-0F17-49AB-8622-0F94EE994FAD}" type="pres">
      <dgm:prSet presAssocID="{C2A4DFBF-1C47-4878-B378-88AFEE786383}" presName="Name13" presStyleLbl="parChTrans1D2" presStyleIdx="9" presStyleCnt="19"/>
      <dgm:spPr/>
      <dgm:t>
        <a:bodyPr/>
        <a:lstStyle/>
        <a:p>
          <a:endParaRPr lang="ru-RU"/>
        </a:p>
      </dgm:t>
    </dgm:pt>
    <dgm:pt modelId="{7B0E9A0F-2180-487A-86ED-6AF7D4CA7694}" type="pres">
      <dgm:prSet presAssocID="{64085AF5-F2E7-408A-AE32-A8D2BC1D3360}" presName="childText" presStyleLbl="bgAcc1" presStyleIdx="9" presStyleCnt="19" custLinFactX="100000" custLinFactNeighborX="108098" custLinFactNeighborY="94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7485F9-0EAF-443B-AE89-3B4FB85E1640}" type="pres">
      <dgm:prSet presAssocID="{D8609E05-ED0D-4FB9-B187-9CD2D93E45AF}" presName="Name13" presStyleLbl="parChTrans1D2" presStyleIdx="10" presStyleCnt="19"/>
      <dgm:spPr/>
      <dgm:t>
        <a:bodyPr/>
        <a:lstStyle/>
        <a:p>
          <a:endParaRPr lang="ru-RU"/>
        </a:p>
      </dgm:t>
    </dgm:pt>
    <dgm:pt modelId="{19235127-4803-4685-936C-C3E0A3C2AAB5}" type="pres">
      <dgm:prSet presAssocID="{D481B5A6-4E22-4274-9F6B-2927EA2A5777}" presName="childText" presStyleLbl="bgAcc1" presStyleIdx="10" presStyleCnt="19" custLinFactX="100000" custLinFactNeighborX="108098" custLinFactNeighborY="94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5773F3-C300-4EBB-831C-532ED28B409C}" type="pres">
      <dgm:prSet presAssocID="{2B09B7A3-134B-4DE6-9620-99531AB8622B}" presName="Name13" presStyleLbl="parChTrans1D2" presStyleIdx="11" presStyleCnt="19"/>
      <dgm:spPr/>
      <dgm:t>
        <a:bodyPr/>
        <a:lstStyle/>
        <a:p>
          <a:endParaRPr lang="ru-RU"/>
        </a:p>
      </dgm:t>
    </dgm:pt>
    <dgm:pt modelId="{E0ECB505-36FC-4D15-B500-16A5D60D5ACD}" type="pres">
      <dgm:prSet presAssocID="{36DA4056-BADE-411B-8C01-9BC758C5C07A}" presName="childText" presStyleLbl="bgAcc1" presStyleIdx="11" presStyleCnt="19" custLinFactX="100000" custLinFactNeighborX="108098" custLinFactNeighborY="94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DE1688-5987-4F0A-A87D-FBC3E998BB39}" type="pres">
      <dgm:prSet presAssocID="{95629279-C06A-4E86-BD7A-E8A12E668563}" presName="Name13" presStyleLbl="parChTrans1D2" presStyleIdx="12" presStyleCnt="19"/>
      <dgm:spPr/>
      <dgm:t>
        <a:bodyPr/>
        <a:lstStyle/>
        <a:p>
          <a:endParaRPr lang="ru-RU"/>
        </a:p>
      </dgm:t>
    </dgm:pt>
    <dgm:pt modelId="{EE07A4B5-46D0-41B8-B783-EF1F31168404}" type="pres">
      <dgm:prSet presAssocID="{7B1E6CD3-D0C1-40D6-93EF-6782884F1440}" presName="childText" presStyleLbl="bgAcc1" presStyleIdx="12" presStyleCnt="19" custLinFactX="100000" custLinFactNeighborX="108098" custLinFactNeighborY="94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15DC1B-20A4-4B4E-BEA9-8717D961FB01}" type="pres">
      <dgm:prSet presAssocID="{426125CE-B1F8-4F1E-9C60-583A066E47EB}" presName="root" presStyleCnt="0"/>
      <dgm:spPr/>
    </dgm:pt>
    <dgm:pt modelId="{99C7008F-D525-490A-8014-3C6AE32F651A}" type="pres">
      <dgm:prSet presAssocID="{426125CE-B1F8-4F1E-9C60-583A066E47EB}" presName="rootComposite" presStyleCnt="0"/>
      <dgm:spPr/>
    </dgm:pt>
    <dgm:pt modelId="{0339E1F2-9F8B-400B-898D-0D90D71C535D}" type="pres">
      <dgm:prSet presAssocID="{426125CE-B1F8-4F1E-9C60-583A066E47EB}" presName="rootText" presStyleLbl="node1" presStyleIdx="4" presStyleCnt="5" custScaleX="101910" custScaleY="101727" custLinFactX="-200000" custLinFactNeighborX="-206422" custLinFactNeighborY="13899"/>
      <dgm:spPr/>
      <dgm:t>
        <a:bodyPr/>
        <a:lstStyle/>
        <a:p>
          <a:endParaRPr lang="ru-RU"/>
        </a:p>
      </dgm:t>
    </dgm:pt>
    <dgm:pt modelId="{AA127649-6582-4797-9232-DB4BA19B0BDB}" type="pres">
      <dgm:prSet presAssocID="{426125CE-B1F8-4F1E-9C60-583A066E47EB}" presName="rootConnector" presStyleLbl="node1" presStyleIdx="4" presStyleCnt="5"/>
      <dgm:spPr/>
      <dgm:t>
        <a:bodyPr/>
        <a:lstStyle/>
        <a:p>
          <a:endParaRPr lang="ru-RU"/>
        </a:p>
      </dgm:t>
    </dgm:pt>
    <dgm:pt modelId="{543F19F5-20E4-46DA-AF87-A28BD91B330B}" type="pres">
      <dgm:prSet presAssocID="{426125CE-B1F8-4F1E-9C60-583A066E47EB}" presName="childShape" presStyleCnt="0"/>
      <dgm:spPr/>
    </dgm:pt>
    <dgm:pt modelId="{16C6041F-7C7D-401B-8DD8-96C4483FE567}" type="pres">
      <dgm:prSet presAssocID="{F503497A-50AF-42F1-9C27-5E676CDA6E7D}" presName="Name13" presStyleLbl="parChTrans1D2" presStyleIdx="13" presStyleCnt="19"/>
      <dgm:spPr/>
      <dgm:t>
        <a:bodyPr/>
        <a:lstStyle/>
        <a:p>
          <a:endParaRPr lang="ru-RU"/>
        </a:p>
      </dgm:t>
    </dgm:pt>
    <dgm:pt modelId="{EC3F9BD0-FBE4-48E0-9A42-3FE1C4DD358A}" type="pres">
      <dgm:prSet presAssocID="{70E6CAC4-20F2-4587-9FB5-9536BBE0DD1B}" presName="childText" presStyleLbl="bgAcc1" presStyleIdx="13" presStyleCnt="19" custLinFactX="-206347" custLinFactNeighborX="-300000" custLinFactNeighborY="31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EF6727-AA83-45EE-A872-90DEE57DE2E3}" type="pres">
      <dgm:prSet presAssocID="{F238D623-BB65-4364-8903-1458722542BB}" presName="Name13" presStyleLbl="parChTrans1D2" presStyleIdx="14" presStyleCnt="19"/>
      <dgm:spPr/>
      <dgm:t>
        <a:bodyPr/>
        <a:lstStyle/>
        <a:p>
          <a:endParaRPr lang="ru-RU"/>
        </a:p>
      </dgm:t>
    </dgm:pt>
    <dgm:pt modelId="{0CCD333B-1A8C-48B9-BFC4-719A0E883895}" type="pres">
      <dgm:prSet presAssocID="{9C79334E-0691-46CD-BA31-522A6E60F19B}" presName="childText" presStyleLbl="bgAcc1" presStyleIdx="14" presStyleCnt="19" custLinFactX="-206347" custLinFactNeighborX="-300000" custLinFactNeighborY="31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BB8A65-CC84-456A-AF95-00DF4C5949E8}" type="pres">
      <dgm:prSet presAssocID="{0D80B923-378B-435F-B5E1-0630D5A84735}" presName="Name13" presStyleLbl="parChTrans1D2" presStyleIdx="15" presStyleCnt="19"/>
      <dgm:spPr/>
      <dgm:t>
        <a:bodyPr/>
        <a:lstStyle/>
        <a:p>
          <a:endParaRPr lang="ru-RU"/>
        </a:p>
      </dgm:t>
    </dgm:pt>
    <dgm:pt modelId="{A61CE75F-8CEB-4644-BECE-017B6E7089D0}" type="pres">
      <dgm:prSet presAssocID="{2A865458-2151-4327-88AD-964BA217D629}" presName="childText" presStyleLbl="bgAcc1" presStyleIdx="15" presStyleCnt="19" custLinFactX="-206347" custLinFactNeighborX="-300000" custLinFactNeighborY="31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AE2747-B938-4F32-84DE-D3786EE03688}" type="pres">
      <dgm:prSet presAssocID="{C0289004-2D87-42A9-B36A-643642A1CAF5}" presName="Name13" presStyleLbl="parChTrans1D2" presStyleIdx="16" presStyleCnt="19"/>
      <dgm:spPr/>
      <dgm:t>
        <a:bodyPr/>
        <a:lstStyle/>
        <a:p>
          <a:endParaRPr lang="ru-RU"/>
        </a:p>
      </dgm:t>
    </dgm:pt>
    <dgm:pt modelId="{8B50B6CB-95F2-482C-AC14-731D46691DA4}" type="pres">
      <dgm:prSet presAssocID="{D278D03B-4621-4342-9828-CAFFE4DE8868}" presName="childText" presStyleLbl="bgAcc1" presStyleIdx="16" presStyleCnt="19" custLinFactX="-206347" custLinFactNeighborX="-300000" custLinFactNeighborY="31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384566-5B0E-461C-B96C-F67C6E17DEB8}" type="pres">
      <dgm:prSet presAssocID="{6367EF0B-9D7D-4144-A8FA-86C0E3CD27AC}" presName="Name13" presStyleLbl="parChTrans1D2" presStyleIdx="17" presStyleCnt="19"/>
      <dgm:spPr/>
      <dgm:t>
        <a:bodyPr/>
        <a:lstStyle/>
        <a:p>
          <a:endParaRPr lang="ru-RU"/>
        </a:p>
      </dgm:t>
    </dgm:pt>
    <dgm:pt modelId="{A7C4C6D2-460E-45DA-A45F-6F8A0BAAE582}" type="pres">
      <dgm:prSet presAssocID="{DBDAB517-008E-4ADA-BD05-E09D08C6961A}" presName="childText" presStyleLbl="bgAcc1" presStyleIdx="17" presStyleCnt="19" custLinFactX="-206347" custLinFactNeighborX="-300000" custLinFactNeighborY="31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B233B8-07C3-44DB-8FF6-94E0CB4ABDBF}" type="pres">
      <dgm:prSet presAssocID="{6B78D834-3A24-496E-AF66-FFDDE9E21694}" presName="Name13" presStyleLbl="parChTrans1D2" presStyleIdx="18" presStyleCnt="19"/>
      <dgm:spPr/>
      <dgm:t>
        <a:bodyPr/>
        <a:lstStyle/>
        <a:p>
          <a:endParaRPr lang="ru-RU"/>
        </a:p>
      </dgm:t>
    </dgm:pt>
    <dgm:pt modelId="{9FD49846-5353-4DD0-8262-7108DD029FC0}" type="pres">
      <dgm:prSet presAssocID="{1F94B9E6-7008-4D15-816C-F7911FAFD333}" presName="childText" presStyleLbl="bgAcc1" presStyleIdx="18" presStyleCnt="19" custLinFactX="-205507" custLinFactNeighborX="-300000" custLinFactNeighborY="-64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615D993-2EDC-41F5-BFAA-C46829922562}" type="presOf" srcId="{2B8CB38C-06A2-4C86-82F0-A83F4840AFE8}" destId="{9F581B59-AC9C-4540-9159-B455952FCDDE}" srcOrd="0" destOrd="0" presId="urn:microsoft.com/office/officeart/2005/8/layout/hierarchy3"/>
    <dgm:cxn modelId="{1616EF8E-F7A0-419C-AE68-527B20E159A1}" type="presOf" srcId="{426125CE-B1F8-4F1E-9C60-583A066E47EB}" destId="{AA127649-6582-4797-9232-DB4BA19B0BDB}" srcOrd="1" destOrd="0" presId="urn:microsoft.com/office/officeart/2005/8/layout/hierarchy3"/>
    <dgm:cxn modelId="{FDD55525-0608-493F-AF3E-9016F24BE72E}" type="presOf" srcId="{6A63E30A-C8E1-44AD-872A-CCE64BCE94F4}" destId="{9E4534FB-20D6-456B-9E96-CA67000BF76D}" srcOrd="0" destOrd="0" presId="urn:microsoft.com/office/officeart/2005/8/layout/hierarchy3"/>
    <dgm:cxn modelId="{11333D2E-6A95-47D6-A6AF-F193768504A6}" srcId="{50AB6563-121B-43B9-9B28-332D3DF94ABF}" destId="{B2A9F5BD-E90E-495B-B480-5CFAF3735520}" srcOrd="0" destOrd="0" parTransId="{073B43ED-5411-4C62-92BF-BE6FA8D93B1A}" sibTransId="{FE00463B-BEF0-4038-B0C3-65778CB56CE0}"/>
    <dgm:cxn modelId="{7E780A2D-9575-4FF2-A756-6445C8FF4085}" type="presOf" srcId="{50AB6563-121B-43B9-9B28-332D3DF94ABF}" destId="{22D7D3EB-0F2B-4E67-950F-5814E08AF1F0}" srcOrd="0" destOrd="0" presId="urn:microsoft.com/office/officeart/2005/8/layout/hierarchy3"/>
    <dgm:cxn modelId="{5C4B9975-9573-4E8B-BF2D-4122F2BB3008}" srcId="{426125CE-B1F8-4F1E-9C60-583A066E47EB}" destId="{70E6CAC4-20F2-4587-9FB5-9536BBE0DD1B}" srcOrd="0" destOrd="0" parTransId="{F503497A-50AF-42F1-9C27-5E676CDA6E7D}" sibTransId="{62C68FF4-AFE2-4F1D-9FF1-DBCA98B32E3A}"/>
    <dgm:cxn modelId="{5CBF93DC-ECDF-493D-9EB1-F42A773AD946}" type="presOf" srcId="{36DA4056-BADE-411B-8C01-9BC758C5C07A}" destId="{E0ECB505-36FC-4D15-B500-16A5D60D5ACD}" srcOrd="0" destOrd="0" presId="urn:microsoft.com/office/officeart/2005/8/layout/hierarchy3"/>
    <dgm:cxn modelId="{EC0513FF-9E00-462B-A830-D18A4D056CEE}" type="presOf" srcId="{073B43ED-5411-4C62-92BF-BE6FA8D93B1A}" destId="{88D5EF9A-3709-4EE3-9F8F-EFEF9CED319A}" srcOrd="0" destOrd="0" presId="urn:microsoft.com/office/officeart/2005/8/layout/hierarchy3"/>
    <dgm:cxn modelId="{EE7E958B-EF7D-4EFD-8401-AAEBAC3CE661}" type="presOf" srcId="{E21E59C1-E2B2-4939-A88D-73B4B4F67BE4}" destId="{A61DE4A6-A9BB-488C-A35B-595C4FF18782}" srcOrd="0" destOrd="0" presId="urn:microsoft.com/office/officeart/2005/8/layout/hierarchy3"/>
    <dgm:cxn modelId="{8C6CC63D-2B27-4CE1-A99E-56D4A14D9A56}" srcId="{FB7A6014-2D73-4FF9-BE94-AF2A7C3F6108}" destId="{64085AF5-F2E7-408A-AE32-A8D2BC1D3360}" srcOrd="0" destOrd="0" parTransId="{C2A4DFBF-1C47-4878-B378-88AFEE786383}" sibTransId="{0D198874-E5EA-4F62-A93A-74DDCDB7D72E}"/>
    <dgm:cxn modelId="{AFBD8E5A-AEA5-4363-9A51-66BDCD06F11E}" srcId="{50AB6563-121B-43B9-9B28-332D3DF94ABF}" destId="{677B897A-9F57-4D96-B1CB-6D9954991EC0}" srcOrd="4" destOrd="0" parTransId="{E21E59C1-E2B2-4939-A88D-73B4B4F67BE4}" sibTransId="{53CE0942-C853-4935-9F31-E883C553CB9E}"/>
    <dgm:cxn modelId="{DCD394EC-FC1F-4160-AF24-2BD847617A25}" type="presOf" srcId="{3992662C-C5AA-4535-98E1-B68CAD6B69D0}" destId="{A06F2BB9-35E2-4668-9AA9-D8ADD89DDCB1}" srcOrd="1" destOrd="0" presId="urn:microsoft.com/office/officeart/2005/8/layout/hierarchy3"/>
    <dgm:cxn modelId="{E466708B-D246-4264-BDAC-82DFD5F15D5F}" srcId="{FB7A6014-2D73-4FF9-BE94-AF2A7C3F6108}" destId="{D481B5A6-4E22-4274-9F6B-2927EA2A5777}" srcOrd="1" destOrd="0" parTransId="{D8609E05-ED0D-4FB9-B187-9CD2D93E45AF}" sibTransId="{2B3F47B4-B0F4-4C5C-84C6-3EBDDFBF305C}"/>
    <dgm:cxn modelId="{1D9F4AD2-30C6-4C6C-AF33-16212B1FA471}" type="presOf" srcId="{F503497A-50AF-42F1-9C27-5E676CDA6E7D}" destId="{16C6041F-7C7D-401B-8DD8-96C4483FE567}" srcOrd="0" destOrd="0" presId="urn:microsoft.com/office/officeart/2005/8/layout/hierarchy3"/>
    <dgm:cxn modelId="{06C9B543-827B-482C-8345-D12888FF4570}" type="presOf" srcId="{48D53C68-A3E9-40A3-8D7A-12EE2DE75A5E}" destId="{A72911CA-D7C0-4870-971B-B129CA216545}" srcOrd="0" destOrd="0" presId="urn:microsoft.com/office/officeart/2005/8/layout/hierarchy3"/>
    <dgm:cxn modelId="{0A048459-CB22-4419-AD07-1B7D52F83411}" srcId="{6FD1CD7A-D893-496F-B575-07A956542E24}" destId="{A1F6F9F9-88B1-478E-AA33-FBD3011CD0C4}" srcOrd="0" destOrd="0" parTransId="{653F4A5E-EC22-4A65-B3E9-0D010FAEE9DE}" sibTransId="{7BAC63F9-6AF7-4353-9E5C-A74327785607}"/>
    <dgm:cxn modelId="{65740584-B7A2-40A9-AC63-A182271729CD}" type="presOf" srcId="{FB7A6014-2D73-4FF9-BE94-AF2A7C3F6108}" destId="{18E6ED4E-FB72-4857-A23F-D0DE59D5E9CF}" srcOrd="1" destOrd="0" presId="urn:microsoft.com/office/officeart/2005/8/layout/hierarchy3"/>
    <dgm:cxn modelId="{5926CDE6-4337-4341-A1F0-8FDCD18BA02C}" type="presOf" srcId="{95629279-C06A-4E86-BD7A-E8A12E668563}" destId="{19DE1688-5987-4F0A-A87D-FBC3E998BB39}" srcOrd="0" destOrd="0" presId="urn:microsoft.com/office/officeart/2005/8/layout/hierarchy3"/>
    <dgm:cxn modelId="{B8964D8D-9BED-4D79-9F5D-73B8CA93E56B}" srcId="{FB7A6014-2D73-4FF9-BE94-AF2A7C3F6108}" destId="{7B1E6CD3-D0C1-40D6-93EF-6782884F1440}" srcOrd="3" destOrd="0" parTransId="{95629279-C06A-4E86-BD7A-E8A12E668563}" sibTransId="{42EC0084-2193-4993-B90D-A4655D3BB1FE}"/>
    <dgm:cxn modelId="{40C7AC11-09F5-47E3-B3D3-2BA9733C4F00}" type="presOf" srcId="{6FD1CD7A-D893-496F-B575-07A956542E24}" destId="{13CD49DF-4ACF-408B-B0EB-8E3C7C232754}" srcOrd="0" destOrd="0" presId="urn:microsoft.com/office/officeart/2005/8/layout/hierarchy3"/>
    <dgm:cxn modelId="{5F1C2222-BF98-44B4-9DF4-DD4F46E98AFA}" srcId="{426125CE-B1F8-4F1E-9C60-583A066E47EB}" destId="{DBDAB517-008E-4ADA-BD05-E09D08C6961A}" srcOrd="4" destOrd="0" parTransId="{6367EF0B-9D7D-4144-A8FA-86C0E3CD27AC}" sibTransId="{0FD6DFCC-4629-49FC-A787-8D16AA82986B}"/>
    <dgm:cxn modelId="{F2B2DB1D-319C-4FF5-B09B-FC5BCD2947E2}" type="presOf" srcId="{6367EF0B-9D7D-4144-A8FA-86C0E3CD27AC}" destId="{88384566-5B0E-461C-B96C-F67C6E17DEB8}" srcOrd="0" destOrd="0" presId="urn:microsoft.com/office/officeart/2005/8/layout/hierarchy3"/>
    <dgm:cxn modelId="{2BB35DF0-F11B-4573-A2BA-3C06E360EBE6}" type="presOf" srcId="{22D0DFEF-12CE-43D7-92DE-86ED1F55218B}" destId="{77BDC2DF-7E7F-4A73-BCC7-550266B45425}" srcOrd="0" destOrd="0" presId="urn:microsoft.com/office/officeart/2005/8/layout/hierarchy3"/>
    <dgm:cxn modelId="{3ED019A2-6582-4C8F-8439-ED66607B97D5}" srcId="{A1F6F9F9-88B1-478E-AA33-FBD3011CD0C4}" destId="{8AFD05B9-A095-46CC-9500-551D7D6AEE8E}" srcOrd="1" destOrd="0" parTransId="{22D0DFEF-12CE-43D7-92DE-86ED1F55218B}" sibTransId="{D40B4D9F-8B2B-4DBA-99C0-E6A3C5C36655}"/>
    <dgm:cxn modelId="{F0241394-6A74-413A-85F5-8B3243CE22BA}" type="presOf" srcId="{2A865458-2151-4327-88AD-964BA217D629}" destId="{A61CE75F-8CEB-4644-BECE-017B6E7089D0}" srcOrd="0" destOrd="0" presId="urn:microsoft.com/office/officeart/2005/8/layout/hierarchy3"/>
    <dgm:cxn modelId="{7E0E73A2-5FF8-4928-91C4-A60487C06626}" srcId="{FB7A6014-2D73-4FF9-BE94-AF2A7C3F6108}" destId="{36DA4056-BADE-411B-8C01-9BC758C5C07A}" srcOrd="2" destOrd="0" parTransId="{2B09B7A3-134B-4DE6-9620-99531AB8622B}" sibTransId="{761E1647-383C-4967-B2B7-775E11758ED5}"/>
    <dgm:cxn modelId="{6F7A93BF-C84C-44F2-84D8-0ECAD4C2160F}" type="presOf" srcId="{CBC94A85-292C-41BF-ACF5-65BCBFFAEF23}" destId="{84BDF080-4C29-4723-AF30-32FC941293F3}" srcOrd="0" destOrd="0" presId="urn:microsoft.com/office/officeart/2005/8/layout/hierarchy3"/>
    <dgm:cxn modelId="{B1146E56-263F-449B-9BBD-B9711AA75198}" srcId="{3992662C-C5AA-4535-98E1-B68CAD6B69D0}" destId="{D8200E2F-0259-459D-A0FA-73FE4C983388}" srcOrd="1" destOrd="0" parTransId="{3B20E4FD-1662-46D6-83FF-E73C6CF5F06F}" sibTransId="{324CE010-0B59-467A-B125-9DE500423DFC}"/>
    <dgm:cxn modelId="{551EF556-3A36-4275-A902-84799935A0FB}" type="presOf" srcId="{DBDAB517-008E-4ADA-BD05-E09D08C6961A}" destId="{A7C4C6D2-460E-45DA-A45F-6F8A0BAAE582}" srcOrd="0" destOrd="0" presId="urn:microsoft.com/office/officeart/2005/8/layout/hierarchy3"/>
    <dgm:cxn modelId="{A6F26FC4-FAD5-42EB-909B-3F3CFB5EEFE2}" type="presOf" srcId="{70E6CAC4-20F2-4587-9FB5-9536BBE0DD1B}" destId="{EC3F9BD0-FBE4-48E0-9A42-3FE1C4DD358A}" srcOrd="0" destOrd="0" presId="urn:microsoft.com/office/officeart/2005/8/layout/hierarchy3"/>
    <dgm:cxn modelId="{2AB8390F-83A8-4D37-BE83-69EA154A2FCA}" type="presOf" srcId="{8AFD05B9-A095-46CC-9500-551D7D6AEE8E}" destId="{B39189CF-E32D-458A-BF47-965B31E9A393}" srcOrd="0" destOrd="0" presId="urn:microsoft.com/office/officeart/2005/8/layout/hierarchy3"/>
    <dgm:cxn modelId="{AA0759B2-4E89-4220-A92A-1ACFF0276427}" type="presOf" srcId="{C2A4DFBF-1C47-4878-B378-88AFEE786383}" destId="{EFB5DF94-0F17-49AB-8622-0F94EE994FAD}" srcOrd="0" destOrd="0" presId="urn:microsoft.com/office/officeart/2005/8/layout/hierarchy3"/>
    <dgm:cxn modelId="{D29B300F-3D35-4211-AC3B-ED39BA6ED253}" type="presOf" srcId="{677B897A-9F57-4D96-B1CB-6D9954991EC0}" destId="{3AB93373-56F2-467D-8881-A7D2B5882DA9}" srcOrd="0" destOrd="0" presId="urn:microsoft.com/office/officeart/2005/8/layout/hierarchy3"/>
    <dgm:cxn modelId="{52C72066-5496-4AA6-B896-0490239F8855}" srcId="{426125CE-B1F8-4F1E-9C60-583A066E47EB}" destId="{D278D03B-4621-4342-9828-CAFFE4DE8868}" srcOrd="3" destOrd="0" parTransId="{C0289004-2D87-42A9-B36A-643642A1CAF5}" sibTransId="{9E8B3C74-A6DE-4D0C-B330-592353EB3127}"/>
    <dgm:cxn modelId="{057DC2A7-FE3B-4DB6-B8DD-02C4378CC831}" srcId="{426125CE-B1F8-4F1E-9C60-583A066E47EB}" destId="{9C79334E-0691-46CD-BA31-522A6E60F19B}" srcOrd="1" destOrd="0" parTransId="{F238D623-BB65-4364-8903-1458722542BB}" sibTransId="{6C997F63-AE97-4150-BF16-EBD6504F6AD6}"/>
    <dgm:cxn modelId="{C33DAC03-8314-479F-8A19-14DA2F4F2269}" type="presOf" srcId="{3992662C-C5AA-4535-98E1-B68CAD6B69D0}" destId="{7BA9DA92-A3B5-4EFF-A928-44383FF465AE}" srcOrd="0" destOrd="0" presId="urn:microsoft.com/office/officeart/2005/8/layout/hierarchy3"/>
    <dgm:cxn modelId="{38C76A3F-ACD6-411F-9844-D52E652C7FAD}" srcId="{426125CE-B1F8-4F1E-9C60-583A066E47EB}" destId="{1F94B9E6-7008-4D15-816C-F7911FAFD333}" srcOrd="5" destOrd="0" parTransId="{6B78D834-3A24-496E-AF66-FFDDE9E21694}" sibTransId="{C3048C70-00B1-4E66-945C-19AB680C2563}"/>
    <dgm:cxn modelId="{172D9C5B-B560-4D6C-8B0E-76BC92C88EC5}" type="presOf" srcId="{B2A9F5BD-E90E-495B-B480-5CFAF3735520}" destId="{190749CE-E3D7-4878-9E25-048C623D7E7B}" srcOrd="0" destOrd="0" presId="urn:microsoft.com/office/officeart/2005/8/layout/hierarchy3"/>
    <dgm:cxn modelId="{F3481FB8-6E01-4AEC-8311-EAFD323C627F}" type="presOf" srcId="{3B20E4FD-1662-46D6-83FF-E73C6CF5F06F}" destId="{B5A9E00D-BECF-41C0-9121-E453D55073D6}" srcOrd="0" destOrd="0" presId="urn:microsoft.com/office/officeart/2005/8/layout/hierarchy3"/>
    <dgm:cxn modelId="{05F5582D-CBED-4748-998E-FA9400DB4FB7}" type="presOf" srcId="{538A06A7-3FB0-4A73-9C04-1B7F82A2B937}" destId="{8BB584FC-46C8-4225-8FA7-464D3FDE020B}" srcOrd="0" destOrd="0" presId="urn:microsoft.com/office/officeart/2005/8/layout/hierarchy3"/>
    <dgm:cxn modelId="{D3B537F3-5C55-40B3-9679-FE4BE3C8AAE2}" srcId="{A1F6F9F9-88B1-478E-AA33-FBD3011CD0C4}" destId="{A9AFD727-897A-4455-8712-7DD0F5073366}" srcOrd="0" destOrd="0" parTransId="{538A06A7-3FB0-4A73-9C04-1B7F82A2B937}" sibTransId="{65A73851-75D6-4A02-8917-A0D9800FC940}"/>
    <dgm:cxn modelId="{664796F1-FE18-4B88-B86F-911F70111839}" type="presOf" srcId="{7B1E6CD3-D0C1-40D6-93EF-6782884F1440}" destId="{EE07A4B5-46D0-41B8-B783-EF1F31168404}" srcOrd="0" destOrd="0" presId="urn:microsoft.com/office/officeart/2005/8/layout/hierarchy3"/>
    <dgm:cxn modelId="{A03C4EAE-21B3-4EC8-B083-EAFBF68D2BE9}" type="presOf" srcId="{178B2EA2-ED94-4CB4-8B30-87F4EB329442}" destId="{088D2FE5-6DBC-4E25-82B4-C055D496C94F}" srcOrd="0" destOrd="0" presId="urn:microsoft.com/office/officeart/2005/8/layout/hierarchy3"/>
    <dgm:cxn modelId="{82251870-4612-44BC-B014-0881B9D00E0D}" type="presOf" srcId="{A9AFD727-897A-4455-8712-7DD0F5073366}" destId="{8E21C5D6-E4F3-4710-8AFD-A7357B30BE5A}" srcOrd="0" destOrd="0" presId="urn:microsoft.com/office/officeart/2005/8/layout/hierarchy3"/>
    <dgm:cxn modelId="{64BFE4EE-2B23-4380-87EA-60031376CF6A}" type="presOf" srcId="{7CB71435-F463-4B8F-8BD5-1D2981C61333}" destId="{1E0E0A38-8CDF-41A4-B74C-692ACF9D3D75}" srcOrd="0" destOrd="0" presId="urn:microsoft.com/office/officeart/2005/8/layout/hierarchy3"/>
    <dgm:cxn modelId="{A6E70C45-6C65-4089-90F4-7833082A05E4}" srcId="{6FD1CD7A-D893-496F-B575-07A956542E24}" destId="{50AB6563-121B-43B9-9B28-332D3DF94ABF}" srcOrd="2" destOrd="0" parTransId="{74FD11EA-6B9B-40B0-A1B9-7C74DA03B01A}" sibTransId="{080B820A-08AA-413F-907F-0F53AC95891B}"/>
    <dgm:cxn modelId="{E12BB82D-C55E-4099-8999-7A87D2A79EC9}" type="presOf" srcId="{9C79334E-0691-46CD-BA31-522A6E60F19B}" destId="{0CCD333B-1A8C-48B9-BFC4-719A0E883895}" srcOrd="0" destOrd="0" presId="urn:microsoft.com/office/officeart/2005/8/layout/hierarchy3"/>
    <dgm:cxn modelId="{CD85767C-CC0F-4BA3-945A-754F422710BE}" srcId="{6FD1CD7A-D893-496F-B575-07A956542E24}" destId="{426125CE-B1F8-4F1E-9C60-583A066E47EB}" srcOrd="4" destOrd="0" parTransId="{F89FDC7E-A083-4723-98D3-AAC048712EBC}" sibTransId="{B04B8285-73CA-4BCF-A93E-3F4718B6F85C}"/>
    <dgm:cxn modelId="{26791A20-3755-4E90-B355-A277994D4603}" type="presOf" srcId="{6B78D834-3A24-496E-AF66-FFDDE9E21694}" destId="{50B233B8-07C3-44DB-8FF6-94E0CB4ABDBF}" srcOrd="0" destOrd="0" presId="urn:microsoft.com/office/officeart/2005/8/layout/hierarchy3"/>
    <dgm:cxn modelId="{6E395AD9-9673-46B3-BE1E-7485127CC70E}" srcId="{426125CE-B1F8-4F1E-9C60-583A066E47EB}" destId="{2A865458-2151-4327-88AD-964BA217D629}" srcOrd="2" destOrd="0" parTransId="{0D80B923-378B-435F-B5E1-0630D5A84735}" sibTransId="{E1654E14-B8BB-4D05-9349-5DC50AA0235D}"/>
    <dgm:cxn modelId="{319B1042-3178-413A-BE9B-FE55609D9BB7}" type="presOf" srcId="{64085AF5-F2E7-408A-AE32-A8D2BC1D3360}" destId="{7B0E9A0F-2180-487A-86ED-6AF7D4CA7694}" srcOrd="0" destOrd="0" presId="urn:microsoft.com/office/officeart/2005/8/layout/hierarchy3"/>
    <dgm:cxn modelId="{1EBDF3ED-6117-4219-9B01-054B352A0583}" type="presOf" srcId="{C0289004-2D87-42A9-B36A-643642A1CAF5}" destId="{70AE2747-B938-4F32-84DE-D3786EE03688}" srcOrd="0" destOrd="0" presId="urn:microsoft.com/office/officeart/2005/8/layout/hierarchy3"/>
    <dgm:cxn modelId="{2311EED0-C570-4929-9410-08A89CA6FC1E}" type="presOf" srcId="{F375632B-6E1F-45D7-84E1-815D75C05CC8}" destId="{FE37BCD9-9D3A-4476-994A-0C6E37888DEB}" srcOrd="0" destOrd="0" presId="urn:microsoft.com/office/officeart/2005/8/layout/hierarchy3"/>
    <dgm:cxn modelId="{37BB40C6-7968-415D-BAF0-10450832D770}" type="presOf" srcId="{426125CE-B1F8-4F1E-9C60-583A066E47EB}" destId="{0339E1F2-9F8B-400B-898D-0D90D71C535D}" srcOrd="0" destOrd="0" presId="urn:microsoft.com/office/officeart/2005/8/layout/hierarchy3"/>
    <dgm:cxn modelId="{C231ABD7-0E3A-459D-9A7E-00006CDD6279}" type="presOf" srcId="{D8200E2F-0259-459D-A0FA-73FE4C983388}" destId="{4A12FD72-9146-4E83-9791-1151B52146E7}" srcOrd="0" destOrd="0" presId="urn:microsoft.com/office/officeart/2005/8/layout/hierarchy3"/>
    <dgm:cxn modelId="{4ADDD7DB-2DE9-4BE5-90D9-89BB1E0804B2}" type="presOf" srcId="{D278D03B-4621-4342-9828-CAFFE4DE8868}" destId="{8B50B6CB-95F2-482C-AC14-731D46691DA4}" srcOrd="0" destOrd="0" presId="urn:microsoft.com/office/officeart/2005/8/layout/hierarchy3"/>
    <dgm:cxn modelId="{07E554F4-5870-419F-B556-14039344C76A}" type="presOf" srcId="{D8609E05-ED0D-4FB9-B187-9CD2D93E45AF}" destId="{227485F9-0EAF-443B-AE89-3B4FB85E1640}" srcOrd="0" destOrd="0" presId="urn:microsoft.com/office/officeart/2005/8/layout/hierarchy3"/>
    <dgm:cxn modelId="{B5089D7A-87AD-4BDF-AE44-70B13FC668F2}" type="presOf" srcId="{A1F6F9F9-88B1-478E-AA33-FBD3011CD0C4}" destId="{ED43B9CE-DA8D-493D-AD2B-A0358E7B6AB2}" srcOrd="1" destOrd="0" presId="urn:microsoft.com/office/officeart/2005/8/layout/hierarchy3"/>
    <dgm:cxn modelId="{87ECB92C-734E-4160-BD9B-0617AE8EB61C}" srcId="{50AB6563-121B-43B9-9B28-332D3DF94ABF}" destId="{178B2EA2-ED94-4CB4-8B30-87F4EB329442}" srcOrd="1" destOrd="0" parTransId="{2B8CB38C-06A2-4C86-82F0-A83F4840AFE8}" sibTransId="{35921FF8-C936-41E4-A2C1-F193385E2D8D}"/>
    <dgm:cxn modelId="{39009170-6671-4798-A958-C6E41BAC4B77}" srcId="{3992662C-C5AA-4535-98E1-B68CAD6B69D0}" destId="{6A63E30A-C8E1-44AD-872A-CCE64BCE94F4}" srcOrd="0" destOrd="0" parTransId="{A17F1FDD-F8BD-4172-A235-F23A795EDD97}" sibTransId="{E4809B98-1BB1-4ABE-9283-C6B272DD826B}"/>
    <dgm:cxn modelId="{E48802ED-9F16-4229-AE33-9081669E6388}" type="presOf" srcId="{D481B5A6-4E22-4274-9F6B-2927EA2A5777}" destId="{19235127-4803-4685-936C-C3E0A3C2AAB5}" srcOrd="0" destOrd="0" presId="urn:microsoft.com/office/officeart/2005/8/layout/hierarchy3"/>
    <dgm:cxn modelId="{58CC180C-C02A-4BC3-B619-970C5A7FA626}" srcId="{6FD1CD7A-D893-496F-B575-07A956542E24}" destId="{FB7A6014-2D73-4FF9-BE94-AF2A7C3F6108}" srcOrd="3" destOrd="0" parTransId="{2F1DAD08-4470-4052-B4E9-EA434EE35B71}" sibTransId="{4EA358AD-4AC8-4009-BC0D-0D93D915BE06}"/>
    <dgm:cxn modelId="{0CA1236A-6C7B-4AF5-B70F-FD18C770A26E}" type="presOf" srcId="{2B09B7A3-134B-4DE6-9620-99531AB8622B}" destId="{FF5773F3-C300-4EBB-831C-532ED28B409C}" srcOrd="0" destOrd="0" presId="urn:microsoft.com/office/officeart/2005/8/layout/hierarchy3"/>
    <dgm:cxn modelId="{FC4FB003-A591-4C6C-BE16-63B639BFADF0}" srcId="{50AB6563-121B-43B9-9B28-332D3DF94ABF}" destId="{F375632B-6E1F-45D7-84E1-815D75C05CC8}" srcOrd="2" destOrd="0" parTransId="{48D53C68-A3E9-40A3-8D7A-12EE2DE75A5E}" sibTransId="{45A81337-46CC-456D-80ED-FB9B56799039}"/>
    <dgm:cxn modelId="{CE50239D-DC60-48A8-82A6-E01EDDF0EDF6}" type="presOf" srcId="{A17F1FDD-F8BD-4172-A235-F23A795EDD97}" destId="{F69AF489-2391-47F2-8760-91C0203F7966}" srcOrd="0" destOrd="0" presId="urn:microsoft.com/office/officeart/2005/8/layout/hierarchy3"/>
    <dgm:cxn modelId="{04DE8A49-7283-4F6F-A02A-6FA16C7F795A}" type="presOf" srcId="{F238D623-BB65-4364-8903-1458722542BB}" destId="{6BEF6727-AA83-45EE-A872-90DEE57DE2E3}" srcOrd="0" destOrd="0" presId="urn:microsoft.com/office/officeart/2005/8/layout/hierarchy3"/>
    <dgm:cxn modelId="{0E5217D5-E923-4DDF-9F7F-54239241F7E6}" type="presOf" srcId="{FB7A6014-2D73-4FF9-BE94-AF2A7C3F6108}" destId="{B12B8C91-F965-4263-93F1-21B92A797A2D}" srcOrd="0" destOrd="0" presId="urn:microsoft.com/office/officeart/2005/8/layout/hierarchy3"/>
    <dgm:cxn modelId="{C7C3C68F-203B-495D-B03A-1E73BF94E465}" srcId="{50AB6563-121B-43B9-9B28-332D3DF94ABF}" destId="{7CB71435-F463-4B8F-8BD5-1D2981C61333}" srcOrd="3" destOrd="0" parTransId="{CBC94A85-292C-41BF-ACF5-65BCBFFAEF23}" sibTransId="{7E151885-4235-4010-8FE1-F52E5E17E8D6}"/>
    <dgm:cxn modelId="{722823ED-3028-42DC-9534-42D4CFF80E99}" srcId="{6FD1CD7A-D893-496F-B575-07A956542E24}" destId="{3992662C-C5AA-4535-98E1-B68CAD6B69D0}" srcOrd="1" destOrd="0" parTransId="{41C75AEF-99C4-4B1D-8CF6-940057F43780}" sibTransId="{0A28EDC3-7758-454A-8AF0-9DA266D750D0}"/>
    <dgm:cxn modelId="{67B3453A-A4C0-41A1-8BAA-3B15D5C9AE3E}" type="presOf" srcId="{0D80B923-378B-435F-B5E1-0630D5A84735}" destId="{58BB8A65-CC84-456A-AF95-00DF4C5949E8}" srcOrd="0" destOrd="0" presId="urn:microsoft.com/office/officeart/2005/8/layout/hierarchy3"/>
    <dgm:cxn modelId="{E450A3E1-0A4C-4F90-AB50-FE4906F6586C}" type="presOf" srcId="{1F94B9E6-7008-4D15-816C-F7911FAFD333}" destId="{9FD49846-5353-4DD0-8262-7108DD029FC0}" srcOrd="0" destOrd="0" presId="urn:microsoft.com/office/officeart/2005/8/layout/hierarchy3"/>
    <dgm:cxn modelId="{51107D1F-CF4B-46C8-87CA-9A1A5A8AFF21}" type="presOf" srcId="{A1F6F9F9-88B1-478E-AA33-FBD3011CD0C4}" destId="{E9AB16A1-6EC7-4346-A714-B0143B13F186}" srcOrd="0" destOrd="0" presId="urn:microsoft.com/office/officeart/2005/8/layout/hierarchy3"/>
    <dgm:cxn modelId="{08131501-8306-4220-B393-584DF2F1155B}" type="presOf" srcId="{50AB6563-121B-43B9-9B28-332D3DF94ABF}" destId="{D00E0ED4-DEA2-494D-8162-0E53F18A72DF}" srcOrd="1" destOrd="0" presId="urn:microsoft.com/office/officeart/2005/8/layout/hierarchy3"/>
    <dgm:cxn modelId="{4C59E88D-A943-45CA-83E2-CFD4661D57ED}" type="presParOf" srcId="{13CD49DF-4ACF-408B-B0EB-8E3C7C232754}" destId="{F2A4E821-C74A-476E-B191-D56D95626312}" srcOrd="0" destOrd="0" presId="urn:microsoft.com/office/officeart/2005/8/layout/hierarchy3"/>
    <dgm:cxn modelId="{F4EEC2F7-8037-4DEF-8D6A-D584ADF910DE}" type="presParOf" srcId="{F2A4E821-C74A-476E-B191-D56D95626312}" destId="{5E3136F7-335F-4EF3-B352-D02824B952CC}" srcOrd="0" destOrd="0" presId="urn:microsoft.com/office/officeart/2005/8/layout/hierarchy3"/>
    <dgm:cxn modelId="{0B9284BE-90F5-4488-8AA2-263AA7F7B8D5}" type="presParOf" srcId="{5E3136F7-335F-4EF3-B352-D02824B952CC}" destId="{E9AB16A1-6EC7-4346-A714-B0143B13F186}" srcOrd="0" destOrd="0" presId="urn:microsoft.com/office/officeart/2005/8/layout/hierarchy3"/>
    <dgm:cxn modelId="{AF6B8E46-DE83-440F-B05C-05643E53BB7D}" type="presParOf" srcId="{5E3136F7-335F-4EF3-B352-D02824B952CC}" destId="{ED43B9CE-DA8D-493D-AD2B-A0358E7B6AB2}" srcOrd="1" destOrd="0" presId="urn:microsoft.com/office/officeart/2005/8/layout/hierarchy3"/>
    <dgm:cxn modelId="{07928AA1-2702-43A5-AE57-B3887326BE76}" type="presParOf" srcId="{F2A4E821-C74A-476E-B191-D56D95626312}" destId="{FA424772-A0E9-4F45-8369-A0622E2DC41C}" srcOrd="1" destOrd="0" presId="urn:microsoft.com/office/officeart/2005/8/layout/hierarchy3"/>
    <dgm:cxn modelId="{7CEAC92B-6C08-4708-930E-73E4DA03EEDF}" type="presParOf" srcId="{FA424772-A0E9-4F45-8369-A0622E2DC41C}" destId="{8BB584FC-46C8-4225-8FA7-464D3FDE020B}" srcOrd="0" destOrd="0" presId="urn:microsoft.com/office/officeart/2005/8/layout/hierarchy3"/>
    <dgm:cxn modelId="{D09D0688-0726-441D-92FF-19CB751B40B5}" type="presParOf" srcId="{FA424772-A0E9-4F45-8369-A0622E2DC41C}" destId="{8E21C5D6-E4F3-4710-8AFD-A7357B30BE5A}" srcOrd="1" destOrd="0" presId="urn:microsoft.com/office/officeart/2005/8/layout/hierarchy3"/>
    <dgm:cxn modelId="{F0F300FB-9024-4823-B152-FE1904591884}" type="presParOf" srcId="{FA424772-A0E9-4F45-8369-A0622E2DC41C}" destId="{77BDC2DF-7E7F-4A73-BCC7-550266B45425}" srcOrd="2" destOrd="0" presId="urn:microsoft.com/office/officeart/2005/8/layout/hierarchy3"/>
    <dgm:cxn modelId="{55CF726E-B446-465E-BA18-E9D782EF87F4}" type="presParOf" srcId="{FA424772-A0E9-4F45-8369-A0622E2DC41C}" destId="{B39189CF-E32D-458A-BF47-965B31E9A393}" srcOrd="3" destOrd="0" presId="urn:microsoft.com/office/officeart/2005/8/layout/hierarchy3"/>
    <dgm:cxn modelId="{82661A59-33E5-48DA-9487-9DB0290D2E16}" type="presParOf" srcId="{13CD49DF-4ACF-408B-B0EB-8E3C7C232754}" destId="{59DD49E4-AD69-4150-91A1-AC16F4A92C23}" srcOrd="1" destOrd="0" presId="urn:microsoft.com/office/officeart/2005/8/layout/hierarchy3"/>
    <dgm:cxn modelId="{B1C1F08E-9E8E-4273-95C8-BB51F54FE7D0}" type="presParOf" srcId="{59DD49E4-AD69-4150-91A1-AC16F4A92C23}" destId="{0EC6E992-DB87-414D-84EC-F02D26413478}" srcOrd="0" destOrd="0" presId="urn:microsoft.com/office/officeart/2005/8/layout/hierarchy3"/>
    <dgm:cxn modelId="{29F869D1-8C9C-4E3E-BE44-2D9C517F6476}" type="presParOf" srcId="{0EC6E992-DB87-414D-84EC-F02D26413478}" destId="{7BA9DA92-A3B5-4EFF-A928-44383FF465AE}" srcOrd="0" destOrd="0" presId="urn:microsoft.com/office/officeart/2005/8/layout/hierarchy3"/>
    <dgm:cxn modelId="{5C93C7D0-74E0-4525-A5C8-927F2E1AB56F}" type="presParOf" srcId="{0EC6E992-DB87-414D-84EC-F02D26413478}" destId="{A06F2BB9-35E2-4668-9AA9-D8ADD89DDCB1}" srcOrd="1" destOrd="0" presId="urn:microsoft.com/office/officeart/2005/8/layout/hierarchy3"/>
    <dgm:cxn modelId="{64EE759F-B821-44D1-9CBB-03067DC50FCB}" type="presParOf" srcId="{59DD49E4-AD69-4150-91A1-AC16F4A92C23}" destId="{B100A0F7-AC5D-4532-B516-2F567ADBEADD}" srcOrd="1" destOrd="0" presId="urn:microsoft.com/office/officeart/2005/8/layout/hierarchy3"/>
    <dgm:cxn modelId="{CFD0ED48-B8DC-42C6-A32F-7B3323F43E67}" type="presParOf" srcId="{B100A0F7-AC5D-4532-B516-2F567ADBEADD}" destId="{F69AF489-2391-47F2-8760-91C0203F7966}" srcOrd="0" destOrd="0" presId="urn:microsoft.com/office/officeart/2005/8/layout/hierarchy3"/>
    <dgm:cxn modelId="{C423B258-9202-40DA-9DA1-4388CC14DFBB}" type="presParOf" srcId="{B100A0F7-AC5D-4532-B516-2F567ADBEADD}" destId="{9E4534FB-20D6-456B-9E96-CA67000BF76D}" srcOrd="1" destOrd="0" presId="urn:microsoft.com/office/officeart/2005/8/layout/hierarchy3"/>
    <dgm:cxn modelId="{609D3D64-8875-4053-988A-46E051FC711F}" type="presParOf" srcId="{B100A0F7-AC5D-4532-B516-2F567ADBEADD}" destId="{B5A9E00D-BECF-41C0-9121-E453D55073D6}" srcOrd="2" destOrd="0" presId="urn:microsoft.com/office/officeart/2005/8/layout/hierarchy3"/>
    <dgm:cxn modelId="{E511925B-B64A-4D3C-8FF4-6644C2C40BB1}" type="presParOf" srcId="{B100A0F7-AC5D-4532-B516-2F567ADBEADD}" destId="{4A12FD72-9146-4E83-9791-1151B52146E7}" srcOrd="3" destOrd="0" presId="urn:microsoft.com/office/officeart/2005/8/layout/hierarchy3"/>
    <dgm:cxn modelId="{263DA0ED-2884-4F23-B421-9B6E6B063C81}" type="presParOf" srcId="{13CD49DF-4ACF-408B-B0EB-8E3C7C232754}" destId="{49841A2F-844A-4FEC-9D84-8C6DBAD71C66}" srcOrd="2" destOrd="0" presId="urn:microsoft.com/office/officeart/2005/8/layout/hierarchy3"/>
    <dgm:cxn modelId="{252ED26B-4942-4EB5-98D9-52C4DF33440A}" type="presParOf" srcId="{49841A2F-844A-4FEC-9D84-8C6DBAD71C66}" destId="{1AB35711-C890-43D9-B516-A0FFCB02C26B}" srcOrd="0" destOrd="0" presId="urn:microsoft.com/office/officeart/2005/8/layout/hierarchy3"/>
    <dgm:cxn modelId="{20EB5F09-D08C-43C1-91A0-BB9F881A5C2B}" type="presParOf" srcId="{1AB35711-C890-43D9-B516-A0FFCB02C26B}" destId="{22D7D3EB-0F2B-4E67-950F-5814E08AF1F0}" srcOrd="0" destOrd="0" presId="urn:microsoft.com/office/officeart/2005/8/layout/hierarchy3"/>
    <dgm:cxn modelId="{43A645C4-AD17-427A-8828-1628D3F9E521}" type="presParOf" srcId="{1AB35711-C890-43D9-B516-A0FFCB02C26B}" destId="{D00E0ED4-DEA2-494D-8162-0E53F18A72DF}" srcOrd="1" destOrd="0" presId="urn:microsoft.com/office/officeart/2005/8/layout/hierarchy3"/>
    <dgm:cxn modelId="{B915BD93-49BE-43EA-8DCE-01032A11B8E3}" type="presParOf" srcId="{49841A2F-844A-4FEC-9D84-8C6DBAD71C66}" destId="{AA211F4B-3DE8-4266-976C-00627805CEAE}" srcOrd="1" destOrd="0" presId="urn:microsoft.com/office/officeart/2005/8/layout/hierarchy3"/>
    <dgm:cxn modelId="{05A59689-23FE-4B24-AC2C-478901239DDA}" type="presParOf" srcId="{AA211F4B-3DE8-4266-976C-00627805CEAE}" destId="{88D5EF9A-3709-4EE3-9F8F-EFEF9CED319A}" srcOrd="0" destOrd="0" presId="urn:microsoft.com/office/officeart/2005/8/layout/hierarchy3"/>
    <dgm:cxn modelId="{D27F2491-9539-40DD-B0CB-5FBB0B2953DC}" type="presParOf" srcId="{AA211F4B-3DE8-4266-976C-00627805CEAE}" destId="{190749CE-E3D7-4878-9E25-048C623D7E7B}" srcOrd="1" destOrd="0" presId="urn:microsoft.com/office/officeart/2005/8/layout/hierarchy3"/>
    <dgm:cxn modelId="{FAC9FA37-89D7-41F8-AC32-3FDFC67369C0}" type="presParOf" srcId="{AA211F4B-3DE8-4266-976C-00627805CEAE}" destId="{9F581B59-AC9C-4540-9159-B455952FCDDE}" srcOrd="2" destOrd="0" presId="urn:microsoft.com/office/officeart/2005/8/layout/hierarchy3"/>
    <dgm:cxn modelId="{1782A610-6DC0-42CB-B481-9DEEAD0DE200}" type="presParOf" srcId="{AA211F4B-3DE8-4266-976C-00627805CEAE}" destId="{088D2FE5-6DBC-4E25-82B4-C055D496C94F}" srcOrd="3" destOrd="0" presId="urn:microsoft.com/office/officeart/2005/8/layout/hierarchy3"/>
    <dgm:cxn modelId="{3D5AE857-69D5-4BF8-A003-8CA15E2E991E}" type="presParOf" srcId="{AA211F4B-3DE8-4266-976C-00627805CEAE}" destId="{A72911CA-D7C0-4870-971B-B129CA216545}" srcOrd="4" destOrd="0" presId="urn:microsoft.com/office/officeart/2005/8/layout/hierarchy3"/>
    <dgm:cxn modelId="{E58E72AC-7469-4DC7-9C76-376BD2E3FF95}" type="presParOf" srcId="{AA211F4B-3DE8-4266-976C-00627805CEAE}" destId="{FE37BCD9-9D3A-4476-994A-0C6E37888DEB}" srcOrd="5" destOrd="0" presId="urn:microsoft.com/office/officeart/2005/8/layout/hierarchy3"/>
    <dgm:cxn modelId="{8A7836F9-BF7A-48CC-BE2D-A15613F9CAE5}" type="presParOf" srcId="{AA211F4B-3DE8-4266-976C-00627805CEAE}" destId="{84BDF080-4C29-4723-AF30-32FC941293F3}" srcOrd="6" destOrd="0" presId="urn:microsoft.com/office/officeart/2005/8/layout/hierarchy3"/>
    <dgm:cxn modelId="{6029CFEE-4258-46BF-B0EA-CA7E0BDBB359}" type="presParOf" srcId="{AA211F4B-3DE8-4266-976C-00627805CEAE}" destId="{1E0E0A38-8CDF-41A4-B74C-692ACF9D3D75}" srcOrd="7" destOrd="0" presId="urn:microsoft.com/office/officeart/2005/8/layout/hierarchy3"/>
    <dgm:cxn modelId="{889DFD36-BBEA-40AE-9E4C-DCD9ACBC774C}" type="presParOf" srcId="{AA211F4B-3DE8-4266-976C-00627805CEAE}" destId="{A61DE4A6-A9BB-488C-A35B-595C4FF18782}" srcOrd="8" destOrd="0" presId="urn:microsoft.com/office/officeart/2005/8/layout/hierarchy3"/>
    <dgm:cxn modelId="{554465A0-3F56-4C20-AA6D-21AEBCF49691}" type="presParOf" srcId="{AA211F4B-3DE8-4266-976C-00627805CEAE}" destId="{3AB93373-56F2-467D-8881-A7D2B5882DA9}" srcOrd="9" destOrd="0" presId="urn:microsoft.com/office/officeart/2005/8/layout/hierarchy3"/>
    <dgm:cxn modelId="{02797369-722F-4704-B602-8EFA30701F25}" type="presParOf" srcId="{13CD49DF-4ACF-408B-B0EB-8E3C7C232754}" destId="{E9AC6903-6C81-47CA-87DC-229F65D57514}" srcOrd="3" destOrd="0" presId="urn:microsoft.com/office/officeart/2005/8/layout/hierarchy3"/>
    <dgm:cxn modelId="{B3B132D6-3E0F-42E7-BE5E-CF901BE7EA53}" type="presParOf" srcId="{E9AC6903-6C81-47CA-87DC-229F65D57514}" destId="{A470FB88-BFE2-4906-9880-4A1AC128909F}" srcOrd="0" destOrd="0" presId="urn:microsoft.com/office/officeart/2005/8/layout/hierarchy3"/>
    <dgm:cxn modelId="{B61EACFF-1EA0-45F1-8D6D-B4AA7D614683}" type="presParOf" srcId="{A470FB88-BFE2-4906-9880-4A1AC128909F}" destId="{B12B8C91-F965-4263-93F1-21B92A797A2D}" srcOrd="0" destOrd="0" presId="urn:microsoft.com/office/officeart/2005/8/layout/hierarchy3"/>
    <dgm:cxn modelId="{7577D211-FB13-4EAC-9301-20DBF13B4E13}" type="presParOf" srcId="{A470FB88-BFE2-4906-9880-4A1AC128909F}" destId="{18E6ED4E-FB72-4857-A23F-D0DE59D5E9CF}" srcOrd="1" destOrd="0" presId="urn:microsoft.com/office/officeart/2005/8/layout/hierarchy3"/>
    <dgm:cxn modelId="{4F784616-7652-4DEE-AA85-16A4C0DB875A}" type="presParOf" srcId="{E9AC6903-6C81-47CA-87DC-229F65D57514}" destId="{E6239491-8CB1-4E81-8266-4F89920FCF84}" srcOrd="1" destOrd="0" presId="urn:microsoft.com/office/officeart/2005/8/layout/hierarchy3"/>
    <dgm:cxn modelId="{0314921D-9AA1-4FD5-9204-FB607A82F512}" type="presParOf" srcId="{E6239491-8CB1-4E81-8266-4F89920FCF84}" destId="{EFB5DF94-0F17-49AB-8622-0F94EE994FAD}" srcOrd="0" destOrd="0" presId="urn:microsoft.com/office/officeart/2005/8/layout/hierarchy3"/>
    <dgm:cxn modelId="{298669B0-48B4-4833-9E34-C100D2566344}" type="presParOf" srcId="{E6239491-8CB1-4E81-8266-4F89920FCF84}" destId="{7B0E9A0F-2180-487A-86ED-6AF7D4CA7694}" srcOrd="1" destOrd="0" presId="urn:microsoft.com/office/officeart/2005/8/layout/hierarchy3"/>
    <dgm:cxn modelId="{1FBFB113-9477-4CC6-A5B9-C741AE7CC2F9}" type="presParOf" srcId="{E6239491-8CB1-4E81-8266-4F89920FCF84}" destId="{227485F9-0EAF-443B-AE89-3B4FB85E1640}" srcOrd="2" destOrd="0" presId="urn:microsoft.com/office/officeart/2005/8/layout/hierarchy3"/>
    <dgm:cxn modelId="{9A58D6DE-7730-4E88-823F-E1E9E2638A27}" type="presParOf" srcId="{E6239491-8CB1-4E81-8266-4F89920FCF84}" destId="{19235127-4803-4685-936C-C3E0A3C2AAB5}" srcOrd="3" destOrd="0" presId="urn:microsoft.com/office/officeart/2005/8/layout/hierarchy3"/>
    <dgm:cxn modelId="{B41FDB45-2B83-4F34-8908-992EC410C137}" type="presParOf" srcId="{E6239491-8CB1-4E81-8266-4F89920FCF84}" destId="{FF5773F3-C300-4EBB-831C-532ED28B409C}" srcOrd="4" destOrd="0" presId="urn:microsoft.com/office/officeart/2005/8/layout/hierarchy3"/>
    <dgm:cxn modelId="{1A981654-CC6B-49A0-BB77-98C081EB041A}" type="presParOf" srcId="{E6239491-8CB1-4E81-8266-4F89920FCF84}" destId="{E0ECB505-36FC-4D15-B500-16A5D60D5ACD}" srcOrd="5" destOrd="0" presId="urn:microsoft.com/office/officeart/2005/8/layout/hierarchy3"/>
    <dgm:cxn modelId="{9C290BB6-AC4F-485C-98C2-3BAABF160A22}" type="presParOf" srcId="{E6239491-8CB1-4E81-8266-4F89920FCF84}" destId="{19DE1688-5987-4F0A-A87D-FBC3E998BB39}" srcOrd="6" destOrd="0" presId="urn:microsoft.com/office/officeart/2005/8/layout/hierarchy3"/>
    <dgm:cxn modelId="{E9E62BD1-A9E1-41F2-AC59-4A5BBDDE30AB}" type="presParOf" srcId="{E6239491-8CB1-4E81-8266-4F89920FCF84}" destId="{EE07A4B5-46D0-41B8-B783-EF1F31168404}" srcOrd="7" destOrd="0" presId="urn:microsoft.com/office/officeart/2005/8/layout/hierarchy3"/>
    <dgm:cxn modelId="{201BE171-EB73-4403-9C66-C0102B083A72}" type="presParOf" srcId="{13CD49DF-4ACF-408B-B0EB-8E3C7C232754}" destId="{8315DC1B-20A4-4B4E-BEA9-8717D961FB01}" srcOrd="4" destOrd="0" presId="urn:microsoft.com/office/officeart/2005/8/layout/hierarchy3"/>
    <dgm:cxn modelId="{95246CA5-31B0-4468-915E-14DBC85C1529}" type="presParOf" srcId="{8315DC1B-20A4-4B4E-BEA9-8717D961FB01}" destId="{99C7008F-D525-490A-8014-3C6AE32F651A}" srcOrd="0" destOrd="0" presId="urn:microsoft.com/office/officeart/2005/8/layout/hierarchy3"/>
    <dgm:cxn modelId="{5F9B6C5C-9B93-465B-87AF-9EC7E75F3D16}" type="presParOf" srcId="{99C7008F-D525-490A-8014-3C6AE32F651A}" destId="{0339E1F2-9F8B-400B-898D-0D90D71C535D}" srcOrd="0" destOrd="0" presId="urn:microsoft.com/office/officeart/2005/8/layout/hierarchy3"/>
    <dgm:cxn modelId="{0E4C48E7-8C3E-4402-AB47-8A64C67DDAB8}" type="presParOf" srcId="{99C7008F-D525-490A-8014-3C6AE32F651A}" destId="{AA127649-6582-4797-9232-DB4BA19B0BDB}" srcOrd="1" destOrd="0" presId="urn:microsoft.com/office/officeart/2005/8/layout/hierarchy3"/>
    <dgm:cxn modelId="{81E7C5D9-52FC-4612-A885-D7D3358BE488}" type="presParOf" srcId="{8315DC1B-20A4-4B4E-BEA9-8717D961FB01}" destId="{543F19F5-20E4-46DA-AF87-A28BD91B330B}" srcOrd="1" destOrd="0" presId="urn:microsoft.com/office/officeart/2005/8/layout/hierarchy3"/>
    <dgm:cxn modelId="{F3130FC1-8FF4-48C0-A3E5-8BC1F1A23BFF}" type="presParOf" srcId="{543F19F5-20E4-46DA-AF87-A28BD91B330B}" destId="{16C6041F-7C7D-401B-8DD8-96C4483FE567}" srcOrd="0" destOrd="0" presId="urn:microsoft.com/office/officeart/2005/8/layout/hierarchy3"/>
    <dgm:cxn modelId="{0E1CC292-0EC3-465A-BEC4-D240D4482C09}" type="presParOf" srcId="{543F19F5-20E4-46DA-AF87-A28BD91B330B}" destId="{EC3F9BD0-FBE4-48E0-9A42-3FE1C4DD358A}" srcOrd="1" destOrd="0" presId="urn:microsoft.com/office/officeart/2005/8/layout/hierarchy3"/>
    <dgm:cxn modelId="{2FA27125-FBBC-4E2B-8DF1-BEE28CDC874B}" type="presParOf" srcId="{543F19F5-20E4-46DA-AF87-A28BD91B330B}" destId="{6BEF6727-AA83-45EE-A872-90DEE57DE2E3}" srcOrd="2" destOrd="0" presId="urn:microsoft.com/office/officeart/2005/8/layout/hierarchy3"/>
    <dgm:cxn modelId="{CA15240E-B10A-4FC7-AC30-84A356182E28}" type="presParOf" srcId="{543F19F5-20E4-46DA-AF87-A28BD91B330B}" destId="{0CCD333B-1A8C-48B9-BFC4-719A0E883895}" srcOrd="3" destOrd="0" presId="urn:microsoft.com/office/officeart/2005/8/layout/hierarchy3"/>
    <dgm:cxn modelId="{A2E7DA0A-ED4C-49A0-B7E6-8F199E3765ED}" type="presParOf" srcId="{543F19F5-20E4-46DA-AF87-A28BD91B330B}" destId="{58BB8A65-CC84-456A-AF95-00DF4C5949E8}" srcOrd="4" destOrd="0" presId="urn:microsoft.com/office/officeart/2005/8/layout/hierarchy3"/>
    <dgm:cxn modelId="{A179B3BD-ADAD-4DF2-9110-062DD809843A}" type="presParOf" srcId="{543F19F5-20E4-46DA-AF87-A28BD91B330B}" destId="{A61CE75F-8CEB-4644-BECE-017B6E7089D0}" srcOrd="5" destOrd="0" presId="urn:microsoft.com/office/officeart/2005/8/layout/hierarchy3"/>
    <dgm:cxn modelId="{BAED0737-A49C-4624-8CE7-41EB060F2F40}" type="presParOf" srcId="{543F19F5-20E4-46DA-AF87-A28BD91B330B}" destId="{70AE2747-B938-4F32-84DE-D3786EE03688}" srcOrd="6" destOrd="0" presId="urn:microsoft.com/office/officeart/2005/8/layout/hierarchy3"/>
    <dgm:cxn modelId="{5F858771-45EB-4488-A5FD-DBED423D9CBE}" type="presParOf" srcId="{543F19F5-20E4-46DA-AF87-A28BD91B330B}" destId="{8B50B6CB-95F2-482C-AC14-731D46691DA4}" srcOrd="7" destOrd="0" presId="urn:microsoft.com/office/officeart/2005/8/layout/hierarchy3"/>
    <dgm:cxn modelId="{8455DC46-8172-4559-AF16-DC0DD4E96346}" type="presParOf" srcId="{543F19F5-20E4-46DA-AF87-A28BD91B330B}" destId="{88384566-5B0E-461C-B96C-F67C6E17DEB8}" srcOrd="8" destOrd="0" presId="urn:microsoft.com/office/officeart/2005/8/layout/hierarchy3"/>
    <dgm:cxn modelId="{669046CC-135E-403C-B098-F227FF6813D9}" type="presParOf" srcId="{543F19F5-20E4-46DA-AF87-A28BD91B330B}" destId="{A7C4C6D2-460E-45DA-A45F-6F8A0BAAE582}" srcOrd="9" destOrd="0" presId="urn:microsoft.com/office/officeart/2005/8/layout/hierarchy3"/>
    <dgm:cxn modelId="{993D07AB-FA67-40C9-8F52-9A83FFD3628F}" type="presParOf" srcId="{543F19F5-20E4-46DA-AF87-A28BD91B330B}" destId="{50B233B8-07C3-44DB-8FF6-94E0CB4ABDBF}" srcOrd="10" destOrd="0" presId="urn:microsoft.com/office/officeart/2005/8/layout/hierarchy3"/>
    <dgm:cxn modelId="{990CFCE3-44B0-47D1-8CA3-8D4D75EA67C8}" type="presParOf" srcId="{543F19F5-20E4-46DA-AF87-A28BD91B330B}" destId="{9FD49846-5353-4DD0-8262-7108DD029FC0}" srcOrd="1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784137D-C3B0-41BB-9171-6126510C69AE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F60DB2F-A036-4890-B0D8-632CB7E1D484}">
      <dgm:prSet custT="1"/>
      <dgm:spPr/>
      <dgm:t>
        <a:bodyPr/>
        <a:lstStyle/>
        <a:p>
          <a:pPr rtl="0"/>
          <a:r>
            <a:rPr lang="uk-UA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</a:t>
          </a:r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’</a:t>
          </a:r>
          <a:r>
            <a:rPr lang="uk-UA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єднання користувачів з ресурсами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233B45-5A3D-4731-918B-4BDE9E4F4D75}" type="parTrans" cxnId="{E018FC60-20A0-4457-9AD8-0C456CB46B4E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2A8CB7A-C54F-4000-8708-4AE413591E12}" type="sibTrans" cxnId="{E018FC60-20A0-4457-9AD8-0C456CB46B4E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A019FF-F411-4BDB-873F-47C3BE0E55BF}">
      <dgm:prSet custT="1"/>
      <dgm:spPr/>
      <dgm:t>
        <a:bodyPr/>
        <a:lstStyle/>
        <a:p>
          <a:pPr rtl="0"/>
          <a:r>
            <a:rPr lang="uk-UA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Прозорість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CC5C2E-BABF-4197-AE4D-A81F63C4D4E5}" type="parTrans" cxnId="{405EE39C-DF65-4859-B6B7-E28EE275954A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7F5EBE-16CF-429F-8E25-1F8297FBFDF5}" type="sibTrans" cxnId="{405EE39C-DF65-4859-B6B7-E28EE275954A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9CA395-C73D-4756-A558-FB662A0D18E8}">
      <dgm:prSet custT="1"/>
      <dgm:spPr/>
      <dgm:t>
        <a:bodyPr/>
        <a:lstStyle/>
        <a:p>
          <a:pPr rtl="0"/>
          <a:r>
            <a:rPr lang="uk-UA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Відкритість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897F3B-AD32-4B2E-B7B7-84C9B9501B62}" type="parTrans" cxnId="{3D090C22-4E21-40D3-B416-D487663871C9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53A166-720D-4811-B806-90C2ABA538B3}" type="sibTrans" cxnId="{3D090C22-4E21-40D3-B416-D487663871C9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AF3608-2603-4BEE-90A4-A3ADA0B8368B}">
      <dgm:prSet custT="1"/>
      <dgm:spPr/>
      <dgm:t>
        <a:bodyPr/>
        <a:lstStyle/>
        <a:p>
          <a:pPr rtl="0"/>
          <a:r>
            <a:rPr lang="uk-UA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Масштабування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BF17CB-FDC3-4C8D-A15E-09C0C3162245}" type="parTrans" cxnId="{5974286B-2A2D-45DB-BB9D-C59AD7CD5774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9C6FFBA-54C0-4AED-89F7-ADEE4681B667}" type="sibTrans" cxnId="{5974286B-2A2D-45DB-BB9D-C59AD7CD5774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2867BC-937F-4B31-8B49-DFFD530F9E8E}" type="pres">
      <dgm:prSet presAssocID="{D784137D-C3B0-41BB-9171-6126510C69AE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572BE3B-18C3-445E-8C77-F000A9D3F222}" type="pres">
      <dgm:prSet presAssocID="{D784137D-C3B0-41BB-9171-6126510C69AE}" presName="diamond" presStyleLbl="bgShp" presStyleIdx="0" presStyleCnt="1" custScaleX="115837"/>
      <dgm:spPr/>
    </dgm:pt>
    <dgm:pt modelId="{54D362DD-C61C-459B-BAE7-60CBB4860D39}" type="pres">
      <dgm:prSet presAssocID="{D784137D-C3B0-41BB-9171-6126510C69AE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8D3BD7-0244-44B3-B62E-3F2BFB314873}" type="pres">
      <dgm:prSet presAssocID="{D784137D-C3B0-41BB-9171-6126510C69AE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8957F0-8307-4768-A136-06F83AE24CCE}" type="pres">
      <dgm:prSet presAssocID="{D784137D-C3B0-41BB-9171-6126510C69AE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D67897-1F64-4E09-B78C-26F974FD8F64}" type="pres">
      <dgm:prSet presAssocID="{D784137D-C3B0-41BB-9171-6126510C69AE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018FC60-20A0-4457-9AD8-0C456CB46B4E}" srcId="{D784137D-C3B0-41BB-9171-6126510C69AE}" destId="{EF60DB2F-A036-4890-B0D8-632CB7E1D484}" srcOrd="0" destOrd="0" parTransId="{4E233B45-5A3D-4731-918B-4BDE9E4F4D75}" sibTransId="{C2A8CB7A-C54F-4000-8708-4AE413591E12}"/>
    <dgm:cxn modelId="{5F18C197-BFB0-478C-A0B3-9371AAA98704}" type="presOf" srcId="{3B9CA395-C73D-4756-A558-FB662A0D18E8}" destId="{D28957F0-8307-4768-A136-06F83AE24CCE}" srcOrd="0" destOrd="0" presId="urn:microsoft.com/office/officeart/2005/8/layout/matrix3"/>
    <dgm:cxn modelId="{799D099B-919D-469D-AD6D-3834E5E35560}" type="presOf" srcId="{26AF3608-2603-4BEE-90A4-A3ADA0B8368B}" destId="{DAD67897-1F64-4E09-B78C-26F974FD8F64}" srcOrd="0" destOrd="0" presId="urn:microsoft.com/office/officeart/2005/8/layout/matrix3"/>
    <dgm:cxn modelId="{B8772997-B556-4B65-B91B-5BA144169643}" type="presOf" srcId="{3EA019FF-F411-4BDB-873F-47C3BE0E55BF}" destId="{7A8D3BD7-0244-44B3-B62E-3F2BFB314873}" srcOrd="0" destOrd="0" presId="urn:microsoft.com/office/officeart/2005/8/layout/matrix3"/>
    <dgm:cxn modelId="{72A10508-6D4A-4E3F-8E14-74D8A2F3A2E0}" type="presOf" srcId="{D784137D-C3B0-41BB-9171-6126510C69AE}" destId="{E42867BC-937F-4B31-8B49-DFFD530F9E8E}" srcOrd="0" destOrd="0" presId="urn:microsoft.com/office/officeart/2005/8/layout/matrix3"/>
    <dgm:cxn modelId="{3D090C22-4E21-40D3-B416-D487663871C9}" srcId="{D784137D-C3B0-41BB-9171-6126510C69AE}" destId="{3B9CA395-C73D-4756-A558-FB662A0D18E8}" srcOrd="2" destOrd="0" parTransId="{BB897F3B-AD32-4B2E-B7B7-84C9B9501B62}" sibTransId="{FC53A166-720D-4811-B806-90C2ABA538B3}"/>
    <dgm:cxn modelId="{D408BCE0-32E1-46D2-A00A-5961A4CDDB52}" type="presOf" srcId="{EF60DB2F-A036-4890-B0D8-632CB7E1D484}" destId="{54D362DD-C61C-459B-BAE7-60CBB4860D39}" srcOrd="0" destOrd="0" presId="urn:microsoft.com/office/officeart/2005/8/layout/matrix3"/>
    <dgm:cxn modelId="{5974286B-2A2D-45DB-BB9D-C59AD7CD5774}" srcId="{D784137D-C3B0-41BB-9171-6126510C69AE}" destId="{26AF3608-2603-4BEE-90A4-A3ADA0B8368B}" srcOrd="3" destOrd="0" parTransId="{DDBF17CB-FDC3-4C8D-A15E-09C0C3162245}" sibTransId="{29C6FFBA-54C0-4AED-89F7-ADEE4681B667}"/>
    <dgm:cxn modelId="{405EE39C-DF65-4859-B6B7-E28EE275954A}" srcId="{D784137D-C3B0-41BB-9171-6126510C69AE}" destId="{3EA019FF-F411-4BDB-873F-47C3BE0E55BF}" srcOrd="1" destOrd="0" parTransId="{25CC5C2E-BABF-4197-AE4D-A81F63C4D4E5}" sibTransId="{627F5EBE-16CF-429F-8E25-1F8297FBFDF5}"/>
    <dgm:cxn modelId="{0C3B635A-9572-458B-AEC8-3F04901ED4A1}" type="presParOf" srcId="{E42867BC-937F-4B31-8B49-DFFD530F9E8E}" destId="{7572BE3B-18C3-445E-8C77-F000A9D3F222}" srcOrd="0" destOrd="0" presId="urn:microsoft.com/office/officeart/2005/8/layout/matrix3"/>
    <dgm:cxn modelId="{588255F4-9CB4-4445-A7F6-7C719F090BE3}" type="presParOf" srcId="{E42867BC-937F-4B31-8B49-DFFD530F9E8E}" destId="{54D362DD-C61C-459B-BAE7-60CBB4860D39}" srcOrd="1" destOrd="0" presId="urn:microsoft.com/office/officeart/2005/8/layout/matrix3"/>
    <dgm:cxn modelId="{327F9A40-EE2F-486F-B9C1-07D3F8FCA908}" type="presParOf" srcId="{E42867BC-937F-4B31-8B49-DFFD530F9E8E}" destId="{7A8D3BD7-0244-44B3-B62E-3F2BFB314873}" srcOrd="2" destOrd="0" presId="urn:microsoft.com/office/officeart/2005/8/layout/matrix3"/>
    <dgm:cxn modelId="{49DF6ACF-0C4B-48AC-98A2-BE942E91F6B5}" type="presParOf" srcId="{E42867BC-937F-4B31-8B49-DFFD530F9E8E}" destId="{D28957F0-8307-4768-A136-06F83AE24CCE}" srcOrd="3" destOrd="0" presId="urn:microsoft.com/office/officeart/2005/8/layout/matrix3"/>
    <dgm:cxn modelId="{FF352247-540B-4841-8262-C9CF886F95AE}" type="presParOf" srcId="{E42867BC-937F-4B31-8B49-DFFD530F9E8E}" destId="{DAD67897-1F64-4E09-B78C-26F974FD8F64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D388FE4-8C1D-4640-94C8-ADD496B630B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2D5C9C7-C7EE-4B83-B9CA-52239C700FD6}">
      <dgm:prSet phldrT="[Текст]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Класифікація РІС: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259BB5-61C0-41E1-A361-039511E16B5F}" type="parTrans" cxnId="{FA1B5EC1-5837-4F48-BEAA-626E83088A4A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3797BA-46BA-48AF-8D5C-F7978E05EC1B}" type="sibTrans" cxnId="{FA1B5EC1-5837-4F48-BEAA-626E83088A4A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7A3890-D3F4-48F8-8BA8-DA46354FCEFE}">
      <dgm:prSet phldrT="[Текст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Класиф</a:t>
          </a:r>
          <a:r>
            <a:rPr lang="uk-UA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ікація</a:t>
          </a:r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, основана на апаратному забезпеченні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011989-F76B-40B4-AC97-CA4B1194AC5D}" type="parTrans" cxnId="{70EEB697-A24A-4C65-B89F-1DF8FEC6184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76453C-90A0-4807-B45F-943F099D0596}" type="sibTrans" cxnId="{70EEB697-A24A-4C65-B89F-1DF8FEC6184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B3984B-D974-4D46-8744-A43C653451AD}">
      <dgm:prSet phldrT="[Текст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Класиф</a:t>
          </a:r>
          <a:r>
            <a:rPr lang="uk-UA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ікація</a:t>
          </a:r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, основана на програмному забезпеченні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B2C546-136D-4F50-9E58-1F0C38F00399}" type="parTrans" cxnId="{6AD0B15E-409D-4222-B59D-73C4F59E8C0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41D33D-F829-45D9-8A88-F91413BEDD3D}" type="sibTrans" cxnId="{6AD0B15E-409D-4222-B59D-73C4F59E8C0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CB9643-E464-4AD7-9285-C2CA94AF5D8B}">
      <dgm:prSet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 ступеню </a:t>
          </a:r>
          <a:r>
            <a:rPr lang="uk-UA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зв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`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язаност</a:t>
          </a:r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і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ПЗ</a:t>
          </a:r>
        </a:p>
      </dgm:t>
    </dgm:pt>
    <dgm:pt modelId="{549C3C79-283E-4BD6-9122-560E7B059E3D}" type="parTrans" cxnId="{51A22AC7-ED9D-4B89-835A-DA0399B59E2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0D875D3-A886-4762-9129-A1B52D37CE0A}" type="sibTrans" cxnId="{51A22AC7-ED9D-4B89-835A-DA0399B59E2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75F96B-D9F8-4244-B25B-DFAF630E3B87}">
      <dgm:prSet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smtClean="0">
              <a:latin typeface="Times New Roman" panose="02020603050405020304" pitchFamily="18" charset="0"/>
              <a:cs typeface="Times New Roman" panose="02020603050405020304" pitchFamily="18" charset="0"/>
            </a:rPr>
            <a:t>Вільноз'єднані</a:t>
          </a:r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34F9F9-5FC2-430A-9D76-C34EEDFB0146}" type="parTrans" cxnId="{A8B2690B-1598-4779-9934-64C0D5A0D60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204F25-105B-4989-B0E8-A2DC320D3C05}" type="sibTrans" cxnId="{A8B2690B-1598-4779-9934-64C0D5A0D60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6D4646-D499-4CBF-A9B0-B56562565574}">
      <dgm:prSet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smtClean="0">
              <a:latin typeface="Times New Roman" panose="02020603050405020304" pitchFamily="18" charset="0"/>
              <a:cs typeface="Times New Roman" panose="02020603050405020304" pitchFamily="18" charset="0"/>
            </a:rPr>
            <a:t>Сильнозв'язні</a:t>
          </a:r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F69730-C4BD-415A-873E-7CCCA03B3562}" type="parTrans" cxnId="{3D99E2FE-0116-48B9-8A1C-0128C139003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25B227B-A123-4B1E-807A-5C05E71A3553}" type="sibTrans" cxnId="{3D99E2FE-0116-48B9-8A1C-0128C139003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8564BD-7A2C-4F25-BD92-58F7C1A589AD}">
      <dgm:prSet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 видам операційних систем</a:t>
          </a:r>
        </a:p>
      </dgm:t>
    </dgm:pt>
    <dgm:pt modelId="{8B2E3958-DF8D-47EC-B4E3-73E16CD4C406}" type="parTrans" cxnId="{B0363F92-5505-469D-A00A-A86912E86AB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5A11CD-8650-401C-ABA6-F5A83243E9C3}" type="sibTrans" cxnId="{B0363F92-5505-469D-A00A-A86912E86AB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D74AA1-BF72-4ECC-9C47-D055B017E5FE}">
      <dgm:prSet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smtClean="0">
              <a:latin typeface="Times New Roman" panose="02020603050405020304" pitchFamily="18" charset="0"/>
              <a:cs typeface="Times New Roman" panose="02020603050405020304" pitchFamily="18" charset="0"/>
            </a:rPr>
            <a:t>Мережні ОС</a:t>
          </a:r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13D186-0465-4983-9354-5C6B3E52D7CA}" type="parTrans" cxnId="{5C720F57-1F5C-4EF3-8DEE-93F8CB9E7BC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8EAC730-1393-4A7D-9DD5-214FE28245D1}" type="sibTrans" cxnId="{5C720F57-1F5C-4EF3-8DEE-93F8CB9E7BC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3BE0DA-CC8E-475A-BFEC-C8FD392A5E00}">
      <dgm:prSet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Мультипроцесорні ОС</a:t>
          </a:r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706E47-161E-49E3-AEB0-900CFB7DEB16}" type="parTrans" cxnId="{C568F31F-0C31-45EB-B583-A215B6F016E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4D7EB3-0D88-434A-8F3A-2ABDD01D46FD}" type="sibTrans" cxnId="{C568F31F-0C31-45EB-B583-A215B6F016E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C80A42-BF04-4E30-96E1-07EE25459ADB}">
      <dgm:prSet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Розподілені ОС</a:t>
          </a:r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22403E-3CC6-42B1-9FCB-68938FEF0C26}" type="parTrans" cxnId="{1D9C4C3F-D6E5-4AC1-BC5C-44AEA40228D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21C271-A411-46CD-9A68-5E0285FEEA45}" type="sibTrans" cxnId="{1D9C4C3F-D6E5-4AC1-BC5C-44AEA40228D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A72089-9C0A-4A92-8855-BB03EDCACC9A}">
      <dgm:prSet phldrT="[Текст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Вільноз'єднані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архітектури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систем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0BC42B-F66D-4E40-A38F-411812FDAFF0}" type="parTrans" cxnId="{B552F443-9DC4-452F-9261-6D1DBEBCC12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53259D-3434-47DB-8B11-E2ED731635F4}" type="sibTrans" cxnId="{B552F443-9DC4-452F-9261-6D1DBEBCC12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BF0EEE8-C097-4ABF-A8F0-8786F0339523}">
      <dgm:prSet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Сильнозв'язні</a:t>
          </a:r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архітектури систем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2F51AE-0B57-437C-81A3-DD4DA99A78AE}" type="parTrans" cxnId="{74DCF01E-2FE9-4604-9E9C-EB47C626BE1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F28556-B66F-4887-9C66-D1F8CAF007D7}" type="sibTrans" cxnId="{74DCF01E-2FE9-4604-9E9C-EB47C626BE1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97BED0-169E-4AE1-8FDB-FBAA7D70BFEA}">
      <dgm:prSet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Шинно-базовані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16E74F-4B0D-473B-AEB7-65F1E95A77DF}" type="parTrans" cxnId="{312812FA-D277-4CF2-9D07-606E9106C5F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98CE75A-CDE5-4A40-8A61-B52889D23B01}" type="sibTrans" cxnId="{312812FA-D277-4CF2-9D07-606E9106C5F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B7DF3B-81A7-4F23-B75E-F5FDA6F5002F}">
      <dgm:prSet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Switch-базовані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77FDC4-7FBE-4F17-86D7-8211BEA6178A}" type="parTrans" cxnId="{A5F1D729-EF5A-4ACA-BF27-8DCF83572A4A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89846C-F94B-46F7-8CB2-2012C2BA5B74}" type="sibTrans" cxnId="{A5F1D729-EF5A-4ACA-BF27-8DCF83572A4A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AC3FAD-0161-4D18-A502-B4EF520116FA}">
      <dgm:prSet phldrT="[Текст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Шинно-базовані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E2A2F2-1393-40CD-8F38-A2433A736837}" type="parTrans" cxnId="{EB30C0AB-B16B-4E65-B05B-D320DD7E348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9F89DA-CD0C-4821-99B1-29655EA40136}" type="sibTrans" cxnId="{EB30C0AB-B16B-4E65-B05B-D320DD7E348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339C43-B6CE-43D8-B638-6167C9805154}">
      <dgm:prSet phldrT="[Текст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smtClean="0">
              <a:latin typeface="Times New Roman" panose="02020603050405020304" pitchFamily="18" charset="0"/>
              <a:cs typeface="Times New Roman" panose="02020603050405020304" pitchFamily="18" charset="0"/>
            </a:rPr>
            <a:t>Switch-базовані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DAECB7-E9A7-4353-B622-86A83CE27321}" type="parTrans" cxnId="{04058D49-F529-43DA-9B87-B870DABCA43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DA0369-7611-4260-BAE8-D588079D3769}" type="sibTrans" cxnId="{04058D49-F529-43DA-9B87-B870DABCA43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269F654-AA03-4C03-9652-4B8EE1C12865}" type="pres">
      <dgm:prSet presAssocID="{BD388FE4-8C1D-4640-94C8-ADD496B630B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B9FF74B-A008-4ADD-A97E-832720AC45EF}" type="pres">
      <dgm:prSet presAssocID="{92D5C9C7-C7EE-4B83-B9CA-52239C700FD6}" presName="hierRoot1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863AAA9D-CC73-4B2F-A433-FD0B8A01ED79}" type="pres">
      <dgm:prSet presAssocID="{92D5C9C7-C7EE-4B83-B9CA-52239C700FD6}" presName="rootComposite1" presStyleCnt="0"/>
      <dgm:spPr/>
      <dgm:t>
        <a:bodyPr/>
        <a:lstStyle/>
        <a:p>
          <a:endParaRPr lang="ru-RU"/>
        </a:p>
      </dgm:t>
    </dgm:pt>
    <dgm:pt modelId="{B0081758-96FB-4741-938F-6596B0259139}" type="pres">
      <dgm:prSet presAssocID="{92D5C9C7-C7EE-4B83-B9CA-52239C700FD6}" presName="rootText1" presStyleLbl="node0" presStyleIdx="0" presStyleCnt="1" custLinFactNeighborY="-54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3933F58-3F4F-4898-83FD-49C1A146A61C}" type="pres">
      <dgm:prSet presAssocID="{92D5C9C7-C7EE-4B83-B9CA-52239C700FD6}" presName="rootConnector1" presStyleLbl="node1" presStyleIdx="0" presStyleCnt="0"/>
      <dgm:spPr/>
      <dgm:t>
        <a:bodyPr/>
        <a:lstStyle/>
        <a:p>
          <a:endParaRPr lang="ru-RU"/>
        </a:p>
      </dgm:t>
    </dgm:pt>
    <dgm:pt modelId="{1D2A8ADE-8F6F-474B-8752-DB75E7BC233F}" type="pres">
      <dgm:prSet presAssocID="{92D5C9C7-C7EE-4B83-B9CA-52239C700FD6}" presName="hierChild2" presStyleCnt="0"/>
      <dgm:spPr/>
      <dgm:t>
        <a:bodyPr/>
        <a:lstStyle/>
        <a:p>
          <a:endParaRPr lang="ru-RU"/>
        </a:p>
      </dgm:t>
    </dgm:pt>
    <dgm:pt modelId="{569D9720-0CE9-47BF-AA89-A41626366036}" type="pres">
      <dgm:prSet presAssocID="{C0B2C546-136D-4F50-9E58-1F0C38F00399}" presName="Name37" presStyleLbl="parChTrans1D2" presStyleIdx="0" presStyleCnt="2"/>
      <dgm:spPr/>
      <dgm:t>
        <a:bodyPr/>
        <a:lstStyle/>
        <a:p>
          <a:endParaRPr lang="ru-RU"/>
        </a:p>
      </dgm:t>
    </dgm:pt>
    <dgm:pt modelId="{F4AC7D97-1F13-42D6-A87C-EEF1781A1FA3}" type="pres">
      <dgm:prSet presAssocID="{E5B3984B-D974-4D46-8744-A43C653451AD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6D866928-5916-4DFC-A749-BA66FE691A46}" type="pres">
      <dgm:prSet presAssocID="{E5B3984B-D974-4D46-8744-A43C653451AD}" presName="rootComposite" presStyleCnt="0"/>
      <dgm:spPr/>
      <dgm:t>
        <a:bodyPr/>
        <a:lstStyle/>
        <a:p>
          <a:endParaRPr lang="ru-RU"/>
        </a:p>
      </dgm:t>
    </dgm:pt>
    <dgm:pt modelId="{7D4FAA72-E3D1-47D4-B369-84D152AAE6DE}" type="pres">
      <dgm:prSet presAssocID="{E5B3984B-D974-4D46-8744-A43C653451AD}" presName="rootText" presStyleLbl="node2" presStyleIdx="0" presStyleCnt="2" custLinFactNeighborX="-29182" custLinFactNeighborY="686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5016FFE-6028-4441-B852-8AFDAD19436A}" type="pres">
      <dgm:prSet presAssocID="{E5B3984B-D974-4D46-8744-A43C653451AD}" presName="rootConnector" presStyleLbl="node2" presStyleIdx="0" presStyleCnt="2"/>
      <dgm:spPr/>
      <dgm:t>
        <a:bodyPr/>
        <a:lstStyle/>
        <a:p>
          <a:endParaRPr lang="ru-RU"/>
        </a:p>
      </dgm:t>
    </dgm:pt>
    <dgm:pt modelId="{1C6396DA-31A0-44EC-AF90-4904D367F16F}" type="pres">
      <dgm:prSet presAssocID="{E5B3984B-D974-4D46-8744-A43C653451AD}" presName="hierChild4" presStyleCnt="0"/>
      <dgm:spPr/>
      <dgm:t>
        <a:bodyPr/>
        <a:lstStyle/>
        <a:p>
          <a:endParaRPr lang="ru-RU"/>
        </a:p>
      </dgm:t>
    </dgm:pt>
    <dgm:pt modelId="{ACF94C93-B183-4140-9C67-F6DE8A67CD15}" type="pres">
      <dgm:prSet presAssocID="{549C3C79-283E-4BD6-9122-560E7B059E3D}" presName="Name37" presStyleLbl="parChTrans1D3" presStyleIdx="0" presStyleCnt="4"/>
      <dgm:spPr/>
      <dgm:t>
        <a:bodyPr/>
        <a:lstStyle/>
        <a:p>
          <a:endParaRPr lang="ru-RU"/>
        </a:p>
      </dgm:t>
    </dgm:pt>
    <dgm:pt modelId="{2F3EF89A-6D6F-499B-80BC-F41619FB1840}" type="pres">
      <dgm:prSet presAssocID="{DCCB9643-E464-4AD7-9285-C2CA94AF5D8B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8A2BC003-19F0-445A-A236-7A2FAE0F14BB}" type="pres">
      <dgm:prSet presAssocID="{DCCB9643-E464-4AD7-9285-C2CA94AF5D8B}" presName="rootComposite" presStyleCnt="0"/>
      <dgm:spPr/>
      <dgm:t>
        <a:bodyPr/>
        <a:lstStyle/>
        <a:p>
          <a:endParaRPr lang="ru-RU"/>
        </a:p>
      </dgm:t>
    </dgm:pt>
    <dgm:pt modelId="{272DB656-5D93-4FBB-A6DB-517FA2996B22}" type="pres">
      <dgm:prSet presAssocID="{DCCB9643-E464-4AD7-9285-C2CA94AF5D8B}" presName="rootText" presStyleLbl="node3" presStyleIdx="0" presStyleCnt="4" custLinFactNeighborX="-65231" custLinFactNeighborY="398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2C9B0FA-A934-4125-9548-6D04947EFA78}" type="pres">
      <dgm:prSet presAssocID="{DCCB9643-E464-4AD7-9285-C2CA94AF5D8B}" presName="rootConnector" presStyleLbl="node3" presStyleIdx="0" presStyleCnt="4"/>
      <dgm:spPr/>
      <dgm:t>
        <a:bodyPr/>
        <a:lstStyle/>
        <a:p>
          <a:endParaRPr lang="ru-RU"/>
        </a:p>
      </dgm:t>
    </dgm:pt>
    <dgm:pt modelId="{13678400-A90F-4E43-BCDF-042C1DB43268}" type="pres">
      <dgm:prSet presAssocID="{DCCB9643-E464-4AD7-9285-C2CA94AF5D8B}" presName="hierChild4" presStyleCnt="0"/>
      <dgm:spPr/>
      <dgm:t>
        <a:bodyPr/>
        <a:lstStyle/>
        <a:p>
          <a:endParaRPr lang="ru-RU"/>
        </a:p>
      </dgm:t>
    </dgm:pt>
    <dgm:pt modelId="{020FA283-EFC8-430F-88DF-9F656A02669B}" type="pres">
      <dgm:prSet presAssocID="{4C34F9F9-5FC2-430A-9D76-C34EEDFB0146}" presName="Name37" presStyleLbl="parChTrans1D4" presStyleIdx="0" presStyleCnt="9"/>
      <dgm:spPr/>
      <dgm:t>
        <a:bodyPr/>
        <a:lstStyle/>
        <a:p>
          <a:endParaRPr lang="ru-RU"/>
        </a:p>
      </dgm:t>
    </dgm:pt>
    <dgm:pt modelId="{4DADA64D-C3B5-40AF-8BCB-720AC869D072}" type="pres">
      <dgm:prSet presAssocID="{3475F96B-D9F8-4244-B25B-DFAF630E3B87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0DA6B675-0B25-4C0C-9D71-10462770BEDE}" type="pres">
      <dgm:prSet presAssocID="{3475F96B-D9F8-4244-B25B-DFAF630E3B87}" presName="rootComposite" presStyleCnt="0"/>
      <dgm:spPr/>
      <dgm:t>
        <a:bodyPr/>
        <a:lstStyle/>
        <a:p>
          <a:endParaRPr lang="ru-RU"/>
        </a:p>
      </dgm:t>
    </dgm:pt>
    <dgm:pt modelId="{0AFDD49C-0CF9-4B6D-9F5A-2D65851A459E}" type="pres">
      <dgm:prSet presAssocID="{3475F96B-D9F8-4244-B25B-DFAF630E3B87}" presName="rootText" presStyleLbl="node4" presStyleIdx="0" presStyleCnt="9" custLinFactNeighborX="-65231" custLinFactNeighborY="54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652EB59-0CF5-4930-8471-CB2B1598927E}" type="pres">
      <dgm:prSet presAssocID="{3475F96B-D9F8-4244-B25B-DFAF630E3B87}" presName="rootConnector" presStyleLbl="node4" presStyleIdx="0" presStyleCnt="9"/>
      <dgm:spPr/>
      <dgm:t>
        <a:bodyPr/>
        <a:lstStyle/>
        <a:p>
          <a:endParaRPr lang="ru-RU"/>
        </a:p>
      </dgm:t>
    </dgm:pt>
    <dgm:pt modelId="{7D253890-BFA3-42D0-B7A1-F0C93209747D}" type="pres">
      <dgm:prSet presAssocID="{3475F96B-D9F8-4244-B25B-DFAF630E3B87}" presName="hierChild4" presStyleCnt="0"/>
      <dgm:spPr/>
      <dgm:t>
        <a:bodyPr/>
        <a:lstStyle/>
        <a:p>
          <a:endParaRPr lang="ru-RU"/>
        </a:p>
      </dgm:t>
    </dgm:pt>
    <dgm:pt modelId="{07C3925C-1CA2-4AF2-9FBA-F0AFC1757E21}" type="pres">
      <dgm:prSet presAssocID="{3475F96B-D9F8-4244-B25B-DFAF630E3B87}" presName="hierChild5" presStyleCnt="0"/>
      <dgm:spPr/>
      <dgm:t>
        <a:bodyPr/>
        <a:lstStyle/>
        <a:p>
          <a:endParaRPr lang="ru-RU"/>
        </a:p>
      </dgm:t>
    </dgm:pt>
    <dgm:pt modelId="{081B9F7E-47B1-4DD9-B4CF-88BD7B05361B}" type="pres">
      <dgm:prSet presAssocID="{3CF69730-C4BD-415A-873E-7CCCA03B3562}" presName="Name37" presStyleLbl="parChTrans1D4" presStyleIdx="1" presStyleCnt="9"/>
      <dgm:spPr/>
      <dgm:t>
        <a:bodyPr/>
        <a:lstStyle/>
        <a:p>
          <a:endParaRPr lang="ru-RU"/>
        </a:p>
      </dgm:t>
    </dgm:pt>
    <dgm:pt modelId="{F2EAA315-77BB-4109-A940-7AFD786C1248}" type="pres">
      <dgm:prSet presAssocID="{CC6D4646-D499-4CBF-A9B0-B5656256557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7F68250-045D-4193-82C7-849DA01763E6}" type="pres">
      <dgm:prSet presAssocID="{CC6D4646-D499-4CBF-A9B0-B56562565574}" presName="rootComposite" presStyleCnt="0"/>
      <dgm:spPr/>
      <dgm:t>
        <a:bodyPr/>
        <a:lstStyle/>
        <a:p>
          <a:endParaRPr lang="ru-RU"/>
        </a:p>
      </dgm:t>
    </dgm:pt>
    <dgm:pt modelId="{233A1734-B33D-45C9-AFC6-E72789E685E0}" type="pres">
      <dgm:prSet presAssocID="{CC6D4646-D499-4CBF-A9B0-B56562565574}" presName="rootText" presStyleLbl="node4" presStyleIdx="1" presStyleCnt="9" custLinFactNeighborX="-65231" custLinFactNeighborY="54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41852FF-B270-49AA-9647-F2EEC7E734E2}" type="pres">
      <dgm:prSet presAssocID="{CC6D4646-D499-4CBF-A9B0-B56562565574}" presName="rootConnector" presStyleLbl="node4" presStyleIdx="1" presStyleCnt="9"/>
      <dgm:spPr/>
      <dgm:t>
        <a:bodyPr/>
        <a:lstStyle/>
        <a:p>
          <a:endParaRPr lang="ru-RU"/>
        </a:p>
      </dgm:t>
    </dgm:pt>
    <dgm:pt modelId="{6C26A085-ABC9-400F-8ADF-A974A4267402}" type="pres">
      <dgm:prSet presAssocID="{CC6D4646-D499-4CBF-A9B0-B56562565574}" presName="hierChild4" presStyleCnt="0"/>
      <dgm:spPr/>
      <dgm:t>
        <a:bodyPr/>
        <a:lstStyle/>
        <a:p>
          <a:endParaRPr lang="ru-RU"/>
        </a:p>
      </dgm:t>
    </dgm:pt>
    <dgm:pt modelId="{7499D7FA-A3E3-496E-9276-B6899ED6CC0A}" type="pres">
      <dgm:prSet presAssocID="{CC6D4646-D499-4CBF-A9B0-B56562565574}" presName="hierChild5" presStyleCnt="0"/>
      <dgm:spPr/>
      <dgm:t>
        <a:bodyPr/>
        <a:lstStyle/>
        <a:p>
          <a:endParaRPr lang="ru-RU"/>
        </a:p>
      </dgm:t>
    </dgm:pt>
    <dgm:pt modelId="{81B0BDAE-8690-442B-ABF3-9E8251DF1A7C}" type="pres">
      <dgm:prSet presAssocID="{DCCB9643-E464-4AD7-9285-C2CA94AF5D8B}" presName="hierChild5" presStyleCnt="0"/>
      <dgm:spPr/>
      <dgm:t>
        <a:bodyPr/>
        <a:lstStyle/>
        <a:p>
          <a:endParaRPr lang="ru-RU"/>
        </a:p>
      </dgm:t>
    </dgm:pt>
    <dgm:pt modelId="{F0656932-693B-4370-8EF3-3B32185B3AC2}" type="pres">
      <dgm:prSet presAssocID="{8B2E3958-DF8D-47EC-B4E3-73E16CD4C406}" presName="Name37" presStyleLbl="parChTrans1D3" presStyleIdx="1" presStyleCnt="4"/>
      <dgm:spPr/>
      <dgm:t>
        <a:bodyPr/>
        <a:lstStyle/>
        <a:p>
          <a:endParaRPr lang="ru-RU"/>
        </a:p>
      </dgm:t>
    </dgm:pt>
    <dgm:pt modelId="{77231EFD-D23A-4679-9871-6BBC664D9F4A}" type="pres">
      <dgm:prSet presAssocID="{448564BD-7A2C-4F25-BD92-58F7C1A589AD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A5756E9A-9038-4169-ACB4-1463ABAADD13}" type="pres">
      <dgm:prSet presAssocID="{448564BD-7A2C-4F25-BD92-58F7C1A589AD}" presName="rootComposite" presStyleCnt="0"/>
      <dgm:spPr/>
      <dgm:t>
        <a:bodyPr/>
        <a:lstStyle/>
        <a:p>
          <a:endParaRPr lang="ru-RU"/>
        </a:p>
      </dgm:t>
    </dgm:pt>
    <dgm:pt modelId="{39873489-183A-4CF5-A1D6-702CA1B93848}" type="pres">
      <dgm:prSet presAssocID="{448564BD-7A2C-4F25-BD92-58F7C1A589AD}" presName="rootText" presStyleLbl="node3" presStyleIdx="1" presStyleCnt="4" custLinFactNeighborX="-7724" custLinFactNeighborY="398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A2CBE1F-DA14-420C-B1CF-20D2232584D6}" type="pres">
      <dgm:prSet presAssocID="{448564BD-7A2C-4F25-BD92-58F7C1A589AD}" presName="rootConnector" presStyleLbl="node3" presStyleIdx="1" presStyleCnt="4"/>
      <dgm:spPr/>
      <dgm:t>
        <a:bodyPr/>
        <a:lstStyle/>
        <a:p>
          <a:endParaRPr lang="ru-RU"/>
        </a:p>
      </dgm:t>
    </dgm:pt>
    <dgm:pt modelId="{D4A370DE-7EAC-483D-B473-0F785A3978DC}" type="pres">
      <dgm:prSet presAssocID="{448564BD-7A2C-4F25-BD92-58F7C1A589AD}" presName="hierChild4" presStyleCnt="0"/>
      <dgm:spPr/>
      <dgm:t>
        <a:bodyPr/>
        <a:lstStyle/>
        <a:p>
          <a:endParaRPr lang="ru-RU"/>
        </a:p>
      </dgm:t>
    </dgm:pt>
    <dgm:pt modelId="{F6FF569F-D0D4-44AA-94F3-1F32B15B619A}" type="pres">
      <dgm:prSet presAssocID="{7B13D186-0465-4983-9354-5C6B3E52D7CA}" presName="Name37" presStyleLbl="parChTrans1D4" presStyleIdx="2" presStyleCnt="9"/>
      <dgm:spPr/>
      <dgm:t>
        <a:bodyPr/>
        <a:lstStyle/>
        <a:p>
          <a:endParaRPr lang="ru-RU"/>
        </a:p>
      </dgm:t>
    </dgm:pt>
    <dgm:pt modelId="{74866E5B-7613-4C14-8126-6ADF66142207}" type="pres">
      <dgm:prSet presAssocID="{AFD74AA1-BF72-4ECC-9C47-D055B017E5FE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5E44B5E4-5BCD-4F5B-BA2A-2C57C048749B}" type="pres">
      <dgm:prSet presAssocID="{AFD74AA1-BF72-4ECC-9C47-D055B017E5FE}" presName="rootComposite" presStyleCnt="0"/>
      <dgm:spPr/>
      <dgm:t>
        <a:bodyPr/>
        <a:lstStyle/>
        <a:p>
          <a:endParaRPr lang="ru-RU"/>
        </a:p>
      </dgm:t>
    </dgm:pt>
    <dgm:pt modelId="{B1798835-A344-4DC7-A792-4D61C7178B0D}" type="pres">
      <dgm:prSet presAssocID="{AFD74AA1-BF72-4ECC-9C47-D055B017E5FE}" presName="rootText" presStyleLbl="node4" presStyleIdx="2" presStyleCnt="9" custLinFactNeighborX="-12016" custLinFactNeighborY="-117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75F0F05-8627-4F02-A6F4-BDAEB20344B5}" type="pres">
      <dgm:prSet presAssocID="{AFD74AA1-BF72-4ECC-9C47-D055B017E5FE}" presName="rootConnector" presStyleLbl="node4" presStyleIdx="2" presStyleCnt="9"/>
      <dgm:spPr/>
      <dgm:t>
        <a:bodyPr/>
        <a:lstStyle/>
        <a:p>
          <a:endParaRPr lang="ru-RU"/>
        </a:p>
      </dgm:t>
    </dgm:pt>
    <dgm:pt modelId="{16D261B2-945B-4A6D-9424-226DA9B9D6AC}" type="pres">
      <dgm:prSet presAssocID="{AFD74AA1-BF72-4ECC-9C47-D055B017E5FE}" presName="hierChild4" presStyleCnt="0"/>
      <dgm:spPr/>
      <dgm:t>
        <a:bodyPr/>
        <a:lstStyle/>
        <a:p>
          <a:endParaRPr lang="ru-RU"/>
        </a:p>
      </dgm:t>
    </dgm:pt>
    <dgm:pt modelId="{6937122B-A808-42AD-858A-CCFD9ABD145E}" type="pres">
      <dgm:prSet presAssocID="{AFD74AA1-BF72-4ECC-9C47-D055B017E5FE}" presName="hierChild5" presStyleCnt="0"/>
      <dgm:spPr/>
      <dgm:t>
        <a:bodyPr/>
        <a:lstStyle/>
        <a:p>
          <a:endParaRPr lang="ru-RU"/>
        </a:p>
      </dgm:t>
    </dgm:pt>
    <dgm:pt modelId="{6E6A3011-9A1F-4D1A-91A1-50D0DEFC0223}" type="pres">
      <dgm:prSet presAssocID="{04706E47-161E-49E3-AEB0-900CFB7DEB16}" presName="Name37" presStyleLbl="parChTrans1D4" presStyleIdx="3" presStyleCnt="9"/>
      <dgm:spPr/>
      <dgm:t>
        <a:bodyPr/>
        <a:lstStyle/>
        <a:p>
          <a:endParaRPr lang="ru-RU"/>
        </a:p>
      </dgm:t>
    </dgm:pt>
    <dgm:pt modelId="{2CB4444B-2C3E-42BD-A7BB-71B8D862B34D}" type="pres">
      <dgm:prSet presAssocID="{793BE0DA-CC8E-475A-BFEC-C8FD392A5E00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B84F8552-9D96-40EF-BB0E-9254B9D4FD2C}" type="pres">
      <dgm:prSet presAssocID="{793BE0DA-CC8E-475A-BFEC-C8FD392A5E00}" presName="rootComposite" presStyleCnt="0"/>
      <dgm:spPr/>
      <dgm:t>
        <a:bodyPr/>
        <a:lstStyle/>
        <a:p>
          <a:endParaRPr lang="ru-RU"/>
        </a:p>
      </dgm:t>
    </dgm:pt>
    <dgm:pt modelId="{814AED57-1320-4EA3-89A1-803A20D9753A}" type="pres">
      <dgm:prSet presAssocID="{793BE0DA-CC8E-475A-BFEC-C8FD392A5E00}" presName="rootText" presStyleLbl="node4" presStyleIdx="3" presStyleCnt="9" custLinFactNeighborX="-11158" custLinFactNeighborY="-28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311F8ED-26CE-4E61-855A-D57037FF4E10}" type="pres">
      <dgm:prSet presAssocID="{793BE0DA-CC8E-475A-BFEC-C8FD392A5E00}" presName="rootConnector" presStyleLbl="node4" presStyleIdx="3" presStyleCnt="9"/>
      <dgm:spPr/>
      <dgm:t>
        <a:bodyPr/>
        <a:lstStyle/>
        <a:p>
          <a:endParaRPr lang="ru-RU"/>
        </a:p>
      </dgm:t>
    </dgm:pt>
    <dgm:pt modelId="{8ABC39DF-5575-40DE-93A2-A8C694B23EF4}" type="pres">
      <dgm:prSet presAssocID="{793BE0DA-CC8E-475A-BFEC-C8FD392A5E00}" presName="hierChild4" presStyleCnt="0"/>
      <dgm:spPr/>
      <dgm:t>
        <a:bodyPr/>
        <a:lstStyle/>
        <a:p>
          <a:endParaRPr lang="ru-RU"/>
        </a:p>
      </dgm:t>
    </dgm:pt>
    <dgm:pt modelId="{C9BECA05-A5A2-4755-9BFA-1C0BAF3F50B5}" type="pres">
      <dgm:prSet presAssocID="{793BE0DA-CC8E-475A-BFEC-C8FD392A5E00}" presName="hierChild5" presStyleCnt="0"/>
      <dgm:spPr/>
      <dgm:t>
        <a:bodyPr/>
        <a:lstStyle/>
        <a:p>
          <a:endParaRPr lang="ru-RU"/>
        </a:p>
      </dgm:t>
    </dgm:pt>
    <dgm:pt modelId="{C198FDA9-BB68-4A86-A137-5F84EDC2F900}" type="pres">
      <dgm:prSet presAssocID="{EB22403E-3CC6-42B1-9FCB-68938FEF0C26}" presName="Name37" presStyleLbl="parChTrans1D4" presStyleIdx="4" presStyleCnt="9"/>
      <dgm:spPr/>
      <dgm:t>
        <a:bodyPr/>
        <a:lstStyle/>
        <a:p>
          <a:endParaRPr lang="ru-RU"/>
        </a:p>
      </dgm:t>
    </dgm:pt>
    <dgm:pt modelId="{3A01A835-1D3C-4A71-9A7A-55957E7C251F}" type="pres">
      <dgm:prSet presAssocID="{D4C80A42-BF04-4E30-96E1-07EE25459ADB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31EE333C-1F0A-42B5-86AF-9B93B40E6DEB}" type="pres">
      <dgm:prSet presAssocID="{D4C80A42-BF04-4E30-96E1-07EE25459ADB}" presName="rootComposite" presStyleCnt="0"/>
      <dgm:spPr/>
      <dgm:t>
        <a:bodyPr/>
        <a:lstStyle/>
        <a:p>
          <a:endParaRPr lang="ru-RU"/>
        </a:p>
      </dgm:t>
    </dgm:pt>
    <dgm:pt modelId="{AC8641E5-D354-4411-9669-B190088768ED}" type="pres">
      <dgm:prSet presAssocID="{D4C80A42-BF04-4E30-96E1-07EE25459ADB}" presName="rootText" presStyleLbl="node4" presStyleIdx="4" presStyleCnt="9" custLinFactNeighborX="-10300" custLinFactNeighborY="54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23F1CF9-9573-4B4E-8FB1-22ED4A76E5E5}" type="pres">
      <dgm:prSet presAssocID="{D4C80A42-BF04-4E30-96E1-07EE25459ADB}" presName="rootConnector" presStyleLbl="node4" presStyleIdx="4" presStyleCnt="9"/>
      <dgm:spPr/>
      <dgm:t>
        <a:bodyPr/>
        <a:lstStyle/>
        <a:p>
          <a:endParaRPr lang="ru-RU"/>
        </a:p>
      </dgm:t>
    </dgm:pt>
    <dgm:pt modelId="{66063177-0A47-4BB6-B93D-48EA6E575E3C}" type="pres">
      <dgm:prSet presAssocID="{D4C80A42-BF04-4E30-96E1-07EE25459ADB}" presName="hierChild4" presStyleCnt="0"/>
      <dgm:spPr/>
      <dgm:t>
        <a:bodyPr/>
        <a:lstStyle/>
        <a:p>
          <a:endParaRPr lang="ru-RU"/>
        </a:p>
      </dgm:t>
    </dgm:pt>
    <dgm:pt modelId="{76B954D3-ABA2-4BF1-B104-FBE48EDB2E18}" type="pres">
      <dgm:prSet presAssocID="{D4C80A42-BF04-4E30-96E1-07EE25459ADB}" presName="hierChild5" presStyleCnt="0"/>
      <dgm:spPr/>
      <dgm:t>
        <a:bodyPr/>
        <a:lstStyle/>
        <a:p>
          <a:endParaRPr lang="ru-RU"/>
        </a:p>
      </dgm:t>
    </dgm:pt>
    <dgm:pt modelId="{79E4CA61-3AF9-4002-A141-6C74B2FFD594}" type="pres">
      <dgm:prSet presAssocID="{448564BD-7A2C-4F25-BD92-58F7C1A589AD}" presName="hierChild5" presStyleCnt="0"/>
      <dgm:spPr/>
      <dgm:t>
        <a:bodyPr/>
        <a:lstStyle/>
        <a:p>
          <a:endParaRPr lang="ru-RU"/>
        </a:p>
      </dgm:t>
    </dgm:pt>
    <dgm:pt modelId="{586DEE96-7E6E-43EE-B985-CB185F9BCE22}" type="pres">
      <dgm:prSet presAssocID="{E5B3984B-D974-4D46-8744-A43C653451AD}" presName="hierChild5" presStyleCnt="0"/>
      <dgm:spPr/>
      <dgm:t>
        <a:bodyPr/>
        <a:lstStyle/>
        <a:p>
          <a:endParaRPr lang="ru-RU"/>
        </a:p>
      </dgm:t>
    </dgm:pt>
    <dgm:pt modelId="{536F1883-95C8-443D-9639-F39D88889DCF}" type="pres">
      <dgm:prSet presAssocID="{91011989-F76B-40B4-AC97-CA4B1194AC5D}" presName="Name37" presStyleLbl="parChTrans1D2" presStyleIdx="1" presStyleCnt="2"/>
      <dgm:spPr/>
      <dgm:t>
        <a:bodyPr/>
        <a:lstStyle/>
        <a:p>
          <a:endParaRPr lang="ru-RU"/>
        </a:p>
      </dgm:t>
    </dgm:pt>
    <dgm:pt modelId="{44BD6EA4-77AD-409A-8D0B-1AEB16FCF647}" type="pres">
      <dgm:prSet presAssocID="{587A3890-D3F4-48F8-8BA8-DA46354FCEFE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3C5E7575-F6E5-4045-BA10-6FC121D06AE9}" type="pres">
      <dgm:prSet presAssocID="{587A3890-D3F4-48F8-8BA8-DA46354FCEFE}" presName="rootComposite" presStyleCnt="0"/>
      <dgm:spPr/>
      <dgm:t>
        <a:bodyPr/>
        <a:lstStyle/>
        <a:p>
          <a:endParaRPr lang="ru-RU"/>
        </a:p>
      </dgm:t>
    </dgm:pt>
    <dgm:pt modelId="{94CB999F-C043-4995-A5AD-E12C33CC6A43}" type="pres">
      <dgm:prSet presAssocID="{587A3890-D3F4-48F8-8BA8-DA46354FCEFE}" presName="rootText" presStyleLbl="node2" presStyleIdx="1" presStyleCnt="2" custLinFactNeighborX="49804" custLinFactNeighborY="686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F12B979-6E85-42E7-A74E-5583E727B9CF}" type="pres">
      <dgm:prSet presAssocID="{587A3890-D3F4-48F8-8BA8-DA46354FCEFE}" presName="rootConnector" presStyleLbl="node2" presStyleIdx="1" presStyleCnt="2"/>
      <dgm:spPr/>
      <dgm:t>
        <a:bodyPr/>
        <a:lstStyle/>
        <a:p>
          <a:endParaRPr lang="ru-RU"/>
        </a:p>
      </dgm:t>
    </dgm:pt>
    <dgm:pt modelId="{5BCDC251-70DA-4D79-9B62-FCB683D2CD11}" type="pres">
      <dgm:prSet presAssocID="{587A3890-D3F4-48F8-8BA8-DA46354FCEFE}" presName="hierChild4" presStyleCnt="0"/>
      <dgm:spPr/>
      <dgm:t>
        <a:bodyPr/>
        <a:lstStyle/>
        <a:p>
          <a:endParaRPr lang="ru-RU"/>
        </a:p>
      </dgm:t>
    </dgm:pt>
    <dgm:pt modelId="{A9296ABA-442F-4BC9-BEAC-A1C377A1A413}" type="pres">
      <dgm:prSet presAssocID="{C10BC42B-F66D-4E40-A38F-411812FDAFF0}" presName="Name37" presStyleLbl="parChTrans1D3" presStyleIdx="2" presStyleCnt="4"/>
      <dgm:spPr/>
      <dgm:t>
        <a:bodyPr/>
        <a:lstStyle/>
        <a:p>
          <a:endParaRPr lang="ru-RU"/>
        </a:p>
      </dgm:t>
    </dgm:pt>
    <dgm:pt modelId="{F7E68CBF-D882-48B0-A1A3-F58E06275261}" type="pres">
      <dgm:prSet presAssocID="{4DA72089-9C0A-4A92-8855-BB03EDCACC9A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1BBCCD37-C2C3-4437-9EFF-63633DE6F7CA}" type="pres">
      <dgm:prSet presAssocID="{4DA72089-9C0A-4A92-8855-BB03EDCACC9A}" presName="rootComposite" presStyleCnt="0"/>
      <dgm:spPr/>
      <dgm:t>
        <a:bodyPr/>
        <a:lstStyle/>
        <a:p>
          <a:endParaRPr lang="ru-RU"/>
        </a:p>
      </dgm:t>
    </dgm:pt>
    <dgm:pt modelId="{CAADE1EC-D67A-415F-A54A-19FEAA873C1B}" type="pres">
      <dgm:prSet presAssocID="{4DA72089-9C0A-4A92-8855-BB03EDCACC9A}" presName="rootText" presStyleLbl="node3" presStyleIdx="2" presStyleCnt="4" custLinFactNeighborX="49804" custLinFactNeighborY="348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139BCCC-2A2B-4A1E-BC7B-2CEDFB5F3DF4}" type="pres">
      <dgm:prSet presAssocID="{4DA72089-9C0A-4A92-8855-BB03EDCACC9A}" presName="rootConnector" presStyleLbl="node3" presStyleIdx="2" presStyleCnt="4"/>
      <dgm:spPr/>
      <dgm:t>
        <a:bodyPr/>
        <a:lstStyle/>
        <a:p>
          <a:endParaRPr lang="ru-RU"/>
        </a:p>
      </dgm:t>
    </dgm:pt>
    <dgm:pt modelId="{5CCF6655-2CCD-48AE-842B-65B99C5A4A46}" type="pres">
      <dgm:prSet presAssocID="{4DA72089-9C0A-4A92-8855-BB03EDCACC9A}" presName="hierChild4" presStyleCnt="0"/>
      <dgm:spPr/>
      <dgm:t>
        <a:bodyPr/>
        <a:lstStyle/>
        <a:p>
          <a:endParaRPr lang="ru-RU"/>
        </a:p>
      </dgm:t>
    </dgm:pt>
    <dgm:pt modelId="{BCF93E07-2C4D-400C-8F1C-4EF84B2330EC}" type="pres">
      <dgm:prSet presAssocID="{14E2A2F2-1393-40CD-8F38-A2433A736837}" presName="Name37" presStyleLbl="parChTrans1D4" presStyleIdx="5" presStyleCnt="9"/>
      <dgm:spPr/>
      <dgm:t>
        <a:bodyPr/>
        <a:lstStyle/>
        <a:p>
          <a:endParaRPr lang="ru-RU"/>
        </a:p>
      </dgm:t>
    </dgm:pt>
    <dgm:pt modelId="{D504C924-5BE8-416E-BEF4-61413EA0C327}" type="pres">
      <dgm:prSet presAssocID="{90AC3FAD-0161-4D18-A502-B4EF520116FA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2CC2D761-22C2-4E83-8067-0D142A1879CC}" type="pres">
      <dgm:prSet presAssocID="{90AC3FAD-0161-4D18-A502-B4EF520116FA}" presName="rootComposite" presStyleCnt="0"/>
      <dgm:spPr/>
      <dgm:t>
        <a:bodyPr/>
        <a:lstStyle/>
        <a:p>
          <a:endParaRPr lang="ru-RU"/>
        </a:p>
      </dgm:t>
    </dgm:pt>
    <dgm:pt modelId="{5D95708D-CC5E-4F21-BBA4-27069964AEE1}" type="pres">
      <dgm:prSet presAssocID="{90AC3FAD-0161-4D18-A502-B4EF520116FA}" presName="rootText" presStyleLbl="node4" presStyleIdx="5" presStyleCnt="9" custLinFactNeighborX="49804" custLinFactNeighborY="348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DC91CEC-590C-4929-8274-86CD17AC51F8}" type="pres">
      <dgm:prSet presAssocID="{90AC3FAD-0161-4D18-A502-B4EF520116FA}" presName="rootConnector" presStyleLbl="node4" presStyleIdx="5" presStyleCnt="9"/>
      <dgm:spPr/>
      <dgm:t>
        <a:bodyPr/>
        <a:lstStyle/>
        <a:p>
          <a:endParaRPr lang="ru-RU"/>
        </a:p>
      </dgm:t>
    </dgm:pt>
    <dgm:pt modelId="{3209997C-90F7-4530-A557-059A24DDB928}" type="pres">
      <dgm:prSet presAssocID="{90AC3FAD-0161-4D18-A502-B4EF520116FA}" presName="hierChild4" presStyleCnt="0"/>
      <dgm:spPr/>
      <dgm:t>
        <a:bodyPr/>
        <a:lstStyle/>
        <a:p>
          <a:endParaRPr lang="ru-RU"/>
        </a:p>
      </dgm:t>
    </dgm:pt>
    <dgm:pt modelId="{262C490D-7F7F-4125-A3FB-BE79BA4C7341}" type="pres">
      <dgm:prSet presAssocID="{90AC3FAD-0161-4D18-A502-B4EF520116FA}" presName="hierChild5" presStyleCnt="0"/>
      <dgm:spPr/>
      <dgm:t>
        <a:bodyPr/>
        <a:lstStyle/>
        <a:p>
          <a:endParaRPr lang="ru-RU"/>
        </a:p>
      </dgm:t>
    </dgm:pt>
    <dgm:pt modelId="{CED3AC56-3946-4A51-8821-5CC2DE5D6341}" type="pres">
      <dgm:prSet presAssocID="{7ADAECB7-E9A7-4353-B622-86A83CE27321}" presName="Name37" presStyleLbl="parChTrans1D4" presStyleIdx="6" presStyleCnt="9"/>
      <dgm:spPr/>
      <dgm:t>
        <a:bodyPr/>
        <a:lstStyle/>
        <a:p>
          <a:endParaRPr lang="ru-RU"/>
        </a:p>
      </dgm:t>
    </dgm:pt>
    <dgm:pt modelId="{3B0A1A2D-860F-448F-B319-FEAC0DEE2370}" type="pres">
      <dgm:prSet presAssocID="{23339C43-B6CE-43D8-B638-6167C980515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BD2B63A5-F906-4A55-8700-2DD0293699E5}" type="pres">
      <dgm:prSet presAssocID="{23339C43-B6CE-43D8-B638-6167C9805154}" presName="rootComposite" presStyleCnt="0"/>
      <dgm:spPr/>
      <dgm:t>
        <a:bodyPr/>
        <a:lstStyle/>
        <a:p>
          <a:endParaRPr lang="ru-RU"/>
        </a:p>
      </dgm:t>
    </dgm:pt>
    <dgm:pt modelId="{D2B73B1A-783C-46B1-983F-DE8CC709A119}" type="pres">
      <dgm:prSet presAssocID="{23339C43-B6CE-43D8-B638-6167C9805154}" presName="rootText" presStyleLbl="node4" presStyleIdx="6" presStyleCnt="9" custLinFactNeighborX="49804" custLinFactNeighborY="348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B176ED3-0F00-4E61-9CEA-59CF0FD83F42}" type="pres">
      <dgm:prSet presAssocID="{23339C43-B6CE-43D8-B638-6167C9805154}" presName="rootConnector" presStyleLbl="node4" presStyleIdx="6" presStyleCnt="9"/>
      <dgm:spPr/>
      <dgm:t>
        <a:bodyPr/>
        <a:lstStyle/>
        <a:p>
          <a:endParaRPr lang="ru-RU"/>
        </a:p>
      </dgm:t>
    </dgm:pt>
    <dgm:pt modelId="{CE49E749-7913-408A-B850-5AF1F7681279}" type="pres">
      <dgm:prSet presAssocID="{23339C43-B6CE-43D8-B638-6167C9805154}" presName="hierChild4" presStyleCnt="0"/>
      <dgm:spPr/>
      <dgm:t>
        <a:bodyPr/>
        <a:lstStyle/>
        <a:p>
          <a:endParaRPr lang="ru-RU"/>
        </a:p>
      </dgm:t>
    </dgm:pt>
    <dgm:pt modelId="{489E4E71-F792-4F13-8936-22E3EF8BD91F}" type="pres">
      <dgm:prSet presAssocID="{23339C43-B6CE-43D8-B638-6167C9805154}" presName="hierChild5" presStyleCnt="0"/>
      <dgm:spPr/>
      <dgm:t>
        <a:bodyPr/>
        <a:lstStyle/>
        <a:p>
          <a:endParaRPr lang="ru-RU"/>
        </a:p>
      </dgm:t>
    </dgm:pt>
    <dgm:pt modelId="{718BDEA6-0C79-45AD-9EFF-19F76A2C73E5}" type="pres">
      <dgm:prSet presAssocID="{4DA72089-9C0A-4A92-8855-BB03EDCACC9A}" presName="hierChild5" presStyleCnt="0"/>
      <dgm:spPr/>
      <dgm:t>
        <a:bodyPr/>
        <a:lstStyle/>
        <a:p>
          <a:endParaRPr lang="ru-RU"/>
        </a:p>
      </dgm:t>
    </dgm:pt>
    <dgm:pt modelId="{C2935668-448F-4CCD-85AF-1BE59269AF59}" type="pres">
      <dgm:prSet presAssocID="{672F51AE-0B57-437C-81A3-DD4DA99A78AE}" presName="Name37" presStyleLbl="parChTrans1D3" presStyleIdx="3" presStyleCnt="4"/>
      <dgm:spPr/>
      <dgm:t>
        <a:bodyPr/>
        <a:lstStyle/>
        <a:p>
          <a:endParaRPr lang="ru-RU"/>
        </a:p>
      </dgm:t>
    </dgm:pt>
    <dgm:pt modelId="{BE751177-97FA-4BDA-AD11-5CD7B2ED007F}" type="pres">
      <dgm:prSet presAssocID="{4BF0EEE8-C097-4ABF-A8F0-8786F0339523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61046DF4-A898-44BF-9A8D-E6C988A9658E}" type="pres">
      <dgm:prSet presAssocID="{4BF0EEE8-C097-4ABF-A8F0-8786F0339523}" presName="rootComposite" presStyleCnt="0"/>
      <dgm:spPr/>
      <dgm:t>
        <a:bodyPr/>
        <a:lstStyle/>
        <a:p>
          <a:endParaRPr lang="ru-RU"/>
        </a:p>
      </dgm:t>
    </dgm:pt>
    <dgm:pt modelId="{92AF22C7-C64A-4282-B9F3-72D507A6E594}" type="pres">
      <dgm:prSet presAssocID="{4BF0EEE8-C097-4ABF-A8F0-8786F0339523}" presName="rootText" presStyleLbl="node3" presStyleIdx="3" presStyleCnt="4" custLinFactNeighborX="49804" custLinFactNeighborY="348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FB6FBEA-9567-430A-97A4-6DC38BE9EE51}" type="pres">
      <dgm:prSet presAssocID="{4BF0EEE8-C097-4ABF-A8F0-8786F0339523}" presName="rootConnector" presStyleLbl="node3" presStyleIdx="3" presStyleCnt="4"/>
      <dgm:spPr/>
      <dgm:t>
        <a:bodyPr/>
        <a:lstStyle/>
        <a:p>
          <a:endParaRPr lang="ru-RU"/>
        </a:p>
      </dgm:t>
    </dgm:pt>
    <dgm:pt modelId="{522B7D5E-3C82-4F8C-A235-A2325994546C}" type="pres">
      <dgm:prSet presAssocID="{4BF0EEE8-C097-4ABF-A8F0-8786F0339523}" presName="hierChild4" presStyleCnt="0"/>
      <dgm:spPr/>
      <dgm:t>
        <a:bodyPr/>
        <a:lstStyle/>
        <a:p>
          <a:endParaRPr lang="ru-RU"/>
        </a:p>
      </dgm:t>
    </dgm:pt>
    <dgm:pt modelId="{FAD5F101-5DA1-4E64-A777-777C8E21ED4C}" type="pres">
      <dgm:prSet presAssocID="{6F16E74F-4B0D-473B-AEB7-65F1E95A77DF}" presName="Name37" presStyleLbl="parChTrans1D4" presStyleIdx="7" presStyleCnt="9"/>
      <dgm:spPr/>
      <dgm:t>
        <a:bodyPr/>
        <a:lstStyle/>
        <a:p>
          <a:endParaRPr lang="ru-RU"/>
        </a:p>
      </dgm:t>
    </dgm:pt>
    <dgm:pt modelId="{73F5AB0D-CEE0-4028-9C72-C6508AD7ED01}" type="pres">
      <dgm:prSet presAssocID="{6197BED0-169E-4AE1-8FDB-FBAA7D70BFEA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BDB708EE-2FF0-4B99-874B-AA449BB0AEB6}" type="pres">
      <dgm:prSet presAssocID="{6197BED0-169E-4AE1-8FDB-FBAA7D70BFEA}" presName="rootComposite" presStyleCnt="0"/>
      <dgm:spPr/>
      <dgm:t>
        <a:bodyPr/>
        <a:lstStyle/>
        <a:p>
          <a:endParaRPr lang="ru-RU"/>
        </a:p>
      </dgm:t>
    </dgm:pt>
    <dgm:pt modelId="{7859F01C-3648-4026-8DBD-217B2F381402}" type="pres">
      <dgm:prSet presAssocID="{6197BED0-169E-4AE1-8FDB-FBAA7D70BFEA}" presName="rootText" presStyleLbl="node4" presStyleIdx="7" presStyleCnt="9" custLinFactNeighborX="49804" custLinFactNeighborY="348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0EDA6FA-5EBE-4D69-A691-463E6F86CB8E}" type="pres">
      <dgm:prSet presAssocID="{6197BED0-169E-4AE1-8FDB-FBAA7D70BFEA}" presName="rootConnector" presStyleLbl="node4" presStyleIdx="7" presStyleCnt="9"/>
      <dgm:spPr/>
      <dgm:t>
        <a:bodyPr/>
        <a:lstStyle/>
        <a:p>
          <a:endParaRPr lang="ru-RU"/>
        </a:p>
      </dgm:t>
    </dgm:pt>
    <dgm:pt modelId="{1851364C-D5D8-4BC1-9BEB-CFEA97299C30}" type="pres">
      <dgm:prSet presAssocID="{6197BED0-169E-4AE1-8FDB-FBAA7D70BFEA}" presName="hierChild4" presStyleCnt="0"/>
      <dgm:spPr/>
      <dgm:t>
        <a:bodyPr/>
        <a:lstStyle/>
        <a:p>
          <a:endParaRPr lang="ru-RU"/>
        </a:p>
      </dgm:t>
    </dgm:pt>
    <dgm:pt modelId="{45F0CCCA-9CA5-4A6E-9863-8A0651F20715}" type="pres">
      <dgm:prSet presAssocID="{6197BED0-169E-4AE1-8FDB-FBAA7D70BFEA}" presName="hierChild5" presStyleCnt="0"/>
      <dgm:spPr/>
      <dgm:t>
        <a:bodyPr/>
        <a:lstStyle/>
        <a:p>
          <a:endParaRPr lang="ru-RU"/>
        </a:p>
      </dgm:t>
    </dgm:pt>
    <dgm:pt modelId="{1A9EB8E1-A9CF-40A8-9830-C495309B1929}" type="pres">
      <dgm:prSet presAssocID="{8B77FDC4-7FBE-4F17-86D7-8211BEA6178A}" presName="Name37" presStyleLbl="parChTrans1D4" presStyleIdx="8" presStyleCnt="9"/>
      <dgm:spPr/>
      <dgm:t>
        <a:bodyPr/>
        <a:lstStyle/>
        <a:p>
          <a:endParaRPr lang="ru-RU"/>
        </a:p>
      </dgm:t>
    </dgm:pt>
    <dgm:pt modelId="{A0757B45-634F-4364-AA93-4D7CA96022B2}" type="pres">
      <dgm:prSet presAssocID="{A8B7DF3B-81A7-4F23-B75E-F5FDA6F5002F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549B1602-5239-4902-BAE3-DC31035FBEFA}" type="pres">
      <dgm:prSet presAssocID="{A8B7DF3B-81A7-4F23-B75E-F5FDA6F5002F}" presName="rootComposite" presStyleCnt="0"/>
      <dgm:spPr/>
      <dgm:t>
        <a:bodyPr/>
        <a:lstStyle/>
        <a:p>
          <a:endParaRPr lang="ru-RU"/>
        </a:p>
      </dgm:t>
    </dgm:pt>
    <dgm:pt modelId="{1F610332-364F-474C-B169-A1F238191F6F}" type="pres">
      <dgm:prSet presAssocID="{A8B7DF3B-81A7-4F23-B75E-F5FDA6F5002F}" presName="rootText" presStyleLbl="node4" presStyleIdx="8" presStyleCnt="9" custLinFactNeighborX="48088" custLinFactNeighborY="348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835CC06-15B5-4E4F-80D3-B0991BFE16E9}" type="pres">
      <dgm:prSet presAssocID="{A8B7DF3B-81A7-4F23-B75E-F5FDA6F5002F}" presName="rootConnector" presStyleLbl="node4" presStyleIdx="8" presStyleCnt="9"/>
      <dgm:spPr/>
      <dgm:t>
        <a:bodyPr/>
        <a:lstStyle/>
        <a:p>
          <a:endParaRPr lang="ru-RU"/>
        </a:p>
      </dgm:t>
    </dgm:pt>
    <dgm:pt modelId="{B4414538-9522-4B89-838D-4977FD749218}" type="pres">
      <dgm:prSet presAssocID="{A8B7DF3B-81A7-4F23-B75E-F5FDA6F5002F}" presName="hierChild4" presStyleCnt="0"/>
      <dgm:spPr/>
      <dgm:t>
        <a:bodyPr/>
        <a:lstStyle/>
        <a:p>
          <a:endParaRPr lang="ru-RU"/>
        </a:p>
      </dgm:t>
    </dgm:pt>
    <dgm:pt modelId="{2916694D-73EF-4499-823F-9F7FCFD1BE8C}" type="pres">
      <dgm:prSet presAssocID="{A8B7DF3B-81A7-4F23-B75E-F5FDA6F5002F}" presName="hierChild5" presStyleCnt="0"/>
      <dgm:spPr/>
      <dgm:t>
        <a:bodyPr/>
        <a:lstStyle/>
        <a:p>
          <a:endParaRPr lang="ru-RU"/>
        </a:p>
      </dgm:t>
    </dgm:pt>
    <dgm:pt modelId="{6AB23748-E59C-47D0-BBAA-FF500699498D}" type="pres">
      <dgm:prSet presAssocID="{4BF0EEE8-C097-4ABF-A8F0-8786F0339523}" presName="hierChild5" presStyleCnt="0"/>
      <dgm:spPr/>
      <dgm:t>
        <a:bodyPr/>
        <a:lstStyle/>
        <a:p>
          <a:endParaRPr lang="ru-RU"/>
        </a:p>
      </dgm:t>
    </dgm:pt>
    <dgm:pt modelId="{B9BA10A6-1EB3-472B-BDF9-823499279F50}" type="pres">
      <dgm:prSet presAssocID="{587A3890-D3F4-48F8-8BA8-DA46354FCEFE}" presName="hierChild5" presStyleCnt="0"/>
      <dgm:spPr/>
      <dgm:t>
        <a:bodyPr/>
        <a:lstStyle/>
        <a:p>
          <a:endParaRPr lang="ru-RU"/>
        </a:p>
      </dgm:t>
    </dgm:pt>
    <dgm:pt modelId="{E0CBE60A-BD41-4A2B-8444-B89472462A28}" type="pres">
      <dgm:prSet presAssocID="{92D5C9C7-C7EE-4B83-B9CA-52239C700FD6}" presName="hierChild3" presStyleCnt="0"/>
      <dgm:spPr/>
      <dgm:t>
        <a:bodyPr/>
        <a:lstStyle/>
        <a:p>
          <a:endParaRPr lang="ru-RU"/>
        </a:p>
      </dgm:t>
    </dgm:pt>
  </dgm:ptLst>
  <dgm:cxnLst>
    <dgm:cxn modelId="{3A0E5451-1EE5-4E20-A042-FE43546BF856}" type="presOf" srcId="{91011989-F76B-40B4-AC97-CA4B1194AC5D}" destId="{536F1883-95C8-443D-9639-F39D88889DCF}" srcOrd="0" destOrd="0" presId="urn:microsoft.com/office/officeart/2005/8/layout/orgChart1"/>
    <dgm:cxn modelId="{C568F31F-0C31-45EB-B583-A215B6F016E7}" srcId="{448564BD-7A2C-4F25-BD92-58F7C1A589AD}" destId="{793BE0DA-CC8E-475A-BFEC-C8FD392A5E00}" srcOrd="1" destOrd="0" parTransId="{04706E47-161E-49E3-AEB0-900CFB7DEB16}" sibTransId="{5E4D7EB3-0D88-434A-8F3A-2ABDD01D46FD}"/>
    <dgm:cxn modelId="{3BA7E905-545F-4892-87E8-3FFBDFD58FDC}" type="presOf" srcId="{90AC3FAD-0161-4D18-A502-B4EF520116FA}" destId="{5D95708D-CC5E-4F21-BBA4-27069964AEE1}" srcOrd="0" destOrd="0" presId="urn:microsoft.com/office/officeart/2005/8/layout/orgChart1"/>
    <dgm:cxn modelId="{23E25FDC-085D-4D01-AD9F-8647BB6A6D02}" type="presOf" srcId="{6F16E74F-4B0D-473B-AEB7-65F1E95A77DF}" destId="{FAD5F101-5DA1-4E64-A777-777C8E21ED4C}" srcOrd="0" destOrd="0" presId="urn:microsoft.com/office/officeart/2005/8/layout/orgChart1"/>
    <dgm:cxn modelId="{D618F415-2291-49F7-996F-5EF3BE6D6327}" type="presOf" srcId="{A8B7DF3B-81A7-4F23-B75E-F5FDA6F5002F}" destId="{6835CC06-15B5-4E4F-80D3-B0991BFE16E9}" srcOrd="1" destOrd="0" presId="urn:microsoft.com/office/officeart/2005/8/layout/orgChart1"/>
    <dgm:cxn modelId="{3D99E2FE-0116-48B9-8A1C-0128C139003C}" srcId="{DCCB9643-E464-4AD7-9285-C2CA94AF5D8B}" destId="{CC6D4646-D499-4CBF-A9B0-B56562565574}" srcOrd="1" destOrd="0" parTransId="{3CF69730-C4BD-415A-873E-7CCCA03B3562}" sibTransId="{325B227B-A123-4B1E-807A-5C05E71A3553}"/>
    <dgm:cxn modelId="{A5F1D729-EF5A-4ACA-BF27-8DCF83572A4A}" srcId="{4BF0EEE8-C097-4ABF-A8F0-8786F0339523}" destId="{A8B7DF3B-81A7-4F23-B75E-F5FDA6F5002F}" srcOrd="1" destOrd="0" parTransId="{8B77FDC4-7FBE-4F17-86D7-8211BEA6178A}" sibTransId="{4089846C-F94B-46F7-8CB2-2012C2BA5B74}"/>
    <dgm:cxn modelId="{B0795E5F-5A29-4D12-80D3-259B40D4459D}" type="presOf" srcId="{4C34F9F9-5FC2-430A-9D76-C34EEDFB0146}" destId="{020FA283-EFC8-430F-88DF-9F656A02669B}" srcOrd="0" destOrd="0" presId="urn:microsoft.com/office/officeart/2005/8/layout/orgChart1"/>
    <dgm:cxn modelId="{52096D6C-993C-4DDA-B837-B8C277BCEB8F}" type="presOf" srcId="{4BF0EEE8-C097-4ABF-A8F0-8786F0339523}" destId="{DFB6FBEA-9567-430A-97A4-6DC38BE9EE51}" srcOrd="1" destOrd="0" presId="urn:microsoft.com/office/officeart/2005/8/layout/orgChart1"/>
    <dgm:cxn modelId="{6124C629-F813-4AC4-8B35-614CB3C80A82}" type="presOf" srcId="{14E2A2F2-1393-40CD-8F38-A2433A736837}" destId="{BCF93E07-2C4D-400C-8F1C-4EF84B2330EC}" srcOrd="0" destOrd="0" presId="urn:microsoft.com/office/officeart/2005/8/layout/orgChart1"/>
    <dgm:cxn modelId="{9A58AA9C-CDE3-4F09-B63C-EE024FE4815C}" type="presOf" srcId="{3CF69730-C4BD-415A-873E-7CCCA03B3562}" destId="{081B9F7E-47B1-4DD9-B4CF-88BD7B05361B}" srcOrd="0" destOrd="0" presId="urn:microsoft.com/office/officeart/2005/8/layout/orgChart1"/>
    <dgm:cxn modelId="{643F3B69-E54E-43BF-B5C0-7EDACA61C76B}" type="presOf" srcId="{448564BD-7A2C-4F25-BD92-58F7C1A589AD}" destId="{39873489-183A-4CF5-A1D6-702CA1B93848}" srcOrd="0" destOrd="0" presId="urn:microsoft.com/office/officeart/2005/8/layout/orgChart1"/>
    <dgm:cxn modelId="{4F2E5088-628F-4DB2-8DFB-C25E7EFA7765}" type="presOf" srcId="{23339C43-B6CE-43D8-B638-6167C9805154}" destId="{D2B73B1A-783C-46B1-983F-DE8CC709A119}" srcOrd="0" destOrd="0" presId="urn:microsoft.com/office/officeart/2005/8/layout/orgChart1"/>
    <dgm:cxn modelId="{4CA924CE-0DE0-442A-BDDA-688D7F1DDF38}" type="presOf" srcId="{448564BD-7A2C-4F25-BD92-58F7C1A589AD}" destId="{EA2CBE1F-DA14-420C-B1CF-20D2232584D6}" srcOrd="1" destOrd="0" presId="urn:microsoft.com/office/officeart/2005/8/layout/orgChart1"/>
    <dgm:cxn modelId="{37C5818D-3B33-42F8-B95F-94ED94213AAF}" type="presOf" srcId="{6197BED0-169E-4AE1-8FDB-FBAA7D70BFEA}" destId="{40EDA6FA-5EBE-4D69-A691-463E6F86CB8E}" srcOrd="1" destOrd="0" presId="urn:microsoft.com/office/officeart/2005/8/layout/orgChart1"/>
    <dgm:cxn modelId="{CDB41926-EF8D-410D-9B93-AB13773FB0D6}" type="presOf" srcId="{3475F96B-D9F8-4244-B25B-DFAF630E3B87}" destId="{0AFDD49C-0CF9-4B6D-9F5A-2D65851A459E}" srcOrd="0" destOrd="0" presId="urn:microsoft.com/office/officeart/2005/8/layout/orgChart1"/>
    <dgm:cxn modelId="{4C0B28D0-D32A-4F01-8F8B-5CDCFE4715B0}" type="presOf" srcId="{CC6D4646-D499-4CBF-A9B0-B56562565574}" destId="{A41852FF-B270-49AA-9647-F2EEC7E734E2}" srcOrd="1" destOrd="0" presId="urn:microsoft.com/office/officeart/2005/8/layout/orgChart1"/>
    <dgm:cxn modelId="{BAF44963-65D1-4B4E-A424-B874AC9FE828}" type="presOf" srcId="{04706E47-161E-49E3-AEB0-900CFB7DEB16}" destId="{6E6A3011-9A1F-4D1A-91A1-50D0DEFC0223}" srcOrd="0" destOrd="0" presId="urn:microsoft.com/office/officeart/2005/8/layout/orgChart1"/>
    <dgm:cxn modelId="{F43A4655-D65B-49D4-9BE7-E13489D68B19}" type="presOf" srcId="{D4C80A42-BF04-4E30-96E1-07EE25459ADB}" destId="{AC8641E5-D354-4411-9669-B190088768ED}" srcOrd="0" destOrd="0" presId="urn:microsoft.com/office/officeart/2005/8/layout/orgChart1"/>
    <dgm:cxn modelId="{F5EA8B7E-4FDE-424A-B9EF-87C554B9064A}" type="presOf" srcId="{A8B7DF3B-81A7-4F23-B75E-F5FDA6F5002F}" destId="{1F610332-364F-474C-B169-A1F238191F6F}" srcOrd="0" destOrd="0" presId="urn:microsoft.com/office/officeart/2005/8/layout/orgChart1"/>
    <dgm:cxn modelId="{04058D49-F529-43DA-9B87-B870DABCA431}" srcId="{4DA72089-9C0A-4A92-8855-BB03EDCACC9A}" destId="{23339C43-B6CE-43D8-B638-6167C9805154}" srcOrd="1" destOrd="0" parTransId="{7ADAECB7-E9A7-4353-B622-86A83CE27321}" sibTransId="{2FDA0369-7611-4260-BAE8-D588079D3769}"/>
    <dgm:cxn modelId="{6ECFBAF1-1427-4E87-ABE1-35C2C2E7AC91}" type="presOf" srcId="{587A3890-D3F4-48F8-8BA8-DA46354FCEFE}" destId="{CF12B979-6E85-42E7-A74E-5583E727B9CF}" srcOrd="1" destOrd="0" presId="urn:microsoft.com/office/officeart/2005/8/layout/orgChart1"/>
    <dgm:cxn modelId="{11E1D394-B506-49B0-936F-10B7374628E4}" type="presOf" srcId="{BD388FE4-8C1D-4640-94C8-ADD496B630BE}" destId="{7269F654-AA03-4C03-9652-4B8EE1C12865}" srcOrd="0" destOrd="0" presId="urn:microsoft.com/office/officeart/2005/8/layout/orgChart1"/>
    <dgm:cxn modelId="{EF94F07B-3AD1-4470-B186-218D1272E47A}" type="presOf" srcId="{4BF0EEE8-C097-4ABF-A8F0-8786F0339523}" destId="{92AF22C7-C64A-4282-B9F3-72D507A6E594}" srcOrd="0" destOrd="0" presId="urn:microsoft.com/office/officeart/2005/8/layout/orgChart1"/>
    <dgm:cxn modelId="{0E079D9C-15BE-4F7F-A0F8-C2E916316010}" type="presOf" srcId="{92D5C9C7-C7EE-4B83-B9CA-52239C700FD6}" destId="{A3933F58-3F4F-4898-83FD-49C1A146A61C}" srcOrd="1" destOrd="0" presId="urn:microsoft.com/office/officeart/2005/8/layout/orgChart1"/>
    <dgm:cxn modelId="{BE31FAE1-BDF9-4646-9E9E-94B006985381}" type="presOf" srcId="{D4C80A42-BF04-4E30-96E1-07EE25459ADB}" destId="{D23F1CF9-9573-4B4E-8FB1-22ED4A76E5E5}" srcOrd="1" destOrd="0" presId="urn:microsoft.com/office/officeart/2005/8/layout/orgChart1"/>
    <dgm:cxn modelId="{E67549EA-EC1B-4B19-ADA2-B7CF9758E996}" type="presOf" srcId="{672F51AE-0B57-437C-81A3-DD4DA99A78AE}" destId="{C2935668-448F-4CCD-85AF-1BE59269AF59}" srcOrd="0" destOrd="0" presId="urn:microsoft.com/office/officeart/2005/8/layout/orgChart1"/>
    <dgm:cxn modelId="{36FC8151-27A0-4252-ACB3-22B5C430891E}" type="presOf" srcId="{DCCB9643-E464-4AD7-9285-C2CA94AF5D8B}" destId="{D2C9B0FA-A934-4125-9548-6D04947EFA78}" srcOrd="1" destOrd="0" presId="urn:microsoft.com/office/officeart/2005/8/layout/orgChart1"/>
    <dgm:cxn modelId="{5C720F57-1F5C-4EF3-8DEE-93F8CB9E7BC5}" srcId="{448564BD-7A2C-4F25-BD92-58F7C1A589AD}" destId="{AFD74AA1-BF72-4ECC-9C47-D055B017E5FE}" srcOrd="0" destOrd="0" parTransId="{7B13D186-0465-4983-9354-5C6B3E52D7CA}" sibTransId="{C8EAC730-1393-4A7D-9DD5-214FE28245D1}"/>
    <dgm:cxn modelId="{783DD136-B7CB-4CC5-9436-5433CDE9DF1E}" type="presOf" srcId="{7ADAECB7-E9A7-4353-B622-86A83CE27321}" destId="{CED3AC56-3946-4A51-8821-5CC2DE5D6341}" srcOrd="0" destOrd="0" presId="urn:microsoft.com/office/officeart/2005/8/layout/orgChart1"/>
    <dgm:cxn modelId="{527B4184-9D6E-4B62-A6B0-973583A332F5}" type="presOf" srcId="{23339C43-B6CE-43D8-B638-6167C9805154}" destId="{9B176ED3-0F00-4E61-9CEA-59CF0FD83F42}" srcOrd="1" destOrd="0" presId="urn:microsoft.com/office/officeart/2005/8/layout/orgChart1"/>
    <dgm:cxn modelId="{EB30C0AB-B16B-4E65-B05B-D320DD7E348C}" srcId="{4DA72089-9C0A-4A92-8855-BB03EDCACC9A}" destId="{90AC3FAD-0161-4D18-A502-B4EF520116FA}" srcOrd="0" destOrd="0" parTransId="{14E2A2F2-1393-40CD-8F38-A2433A736837}" sibTransId="{0D9F89DA-CD0C-4821-99B1-29655EA40136}"/>
    <dgm:cxn modelId="{F4B21408-B4EF-4E53-BA16-CD6A5B77EDCF}" type="presOf" srcId="{92D5C9C7-C7EE-4B83-B9CA-52239C700FD6}" destId="{B0081758-96FB-4741-938F-6596B0259139}" srcOrd="0" destOrd="0" presId="urn:microsoft.com/office/officeart/2005/8/layout/orgChart1"/>
    <dgm:cxn modelId="{B552F443-9DC4-452F-9261-6D1DBEBCC127}" srcId="{587A3890-D3F4-48F8-8BA8-DA46354FCEFE}" destId="{4DA72089-9C0A-4A92-8855-BB03EDCACC9A}" srcOrd="0" destOrd="0" parTransId="{C10BC42B-F66D-4E40-A38F-411812FDAFF0}" sibTransId="{9F53259D-3434-47DB-8B11-E2ED731635F4}"/>
    <dgm:cxn modelId="{A8B2690B-1598-4779-9934-64C0D5A0D60B}" srcId="{DCCB9643-E464-4AD7-9285-C2CA94AF5D8B}" destId="{3475F96B-D9F8-4244-B25B-DFAF630E3B87}" srcOrd="0" destOrd="0" parTransId="{4C34F9F9-5FC2-430A-9D76-C34EEDFB0146}" sibTransId="{8B204F25-105B-4989-B0E8-A2DC320D3C05}"/>
    <dgm:cxn modelId="{8080F052-F9BE-4879-AAD3-A8604AAFAC54}" type="presOf" srcId="{DCCB9643-E464-4AD7-9285-C2CA94AF5D8B}" destId="{272DB656-5D93-4FBB-A6DB-517FA2996B22}" srcOrd="0" destOrd="0" presId="urn:microsoft.com/office/officeart/2005/8/layout/orgChart1"/>
    <dgm:cxn modelId="{FDCE50F1-29D3-4817-8C97-03132162DDF6}" type="presOf" srcId="{8B77FDC4-7FBE-4F17-86D7-8211BEA6178A}" destId="{1A9EB8E1-A9CF-40A8-9830-C495309B1929}" srcOrd="0" destOrd="0" presId="urn:microsoft.com/office/officeart/2005/8/layout/orgChart1"/>
    <dgm:cxn modelId="{B0363F92-5505-469D-A00A-A86912E86ABC}" srcId="{E5B3984B-D974-4D46-8744-A43C653451AD}" destId="{448564BD-7A2C-4F25-BD92-58F7C1A589AD}" srcOrd="1" destOrd="0" parTransId="{8B2E3958-DF8D-47EC-B4E3-73E16CD4C406}" sibTransId="{335A11CD-8650-401C-ABA6-F5A83243E9C3}"/>
    <dgm:cxn modelId="{6AD0B15E-409D-4222-B59D-73C4F59E8C06}" srcId="{92D5C9C7-C7EE-4B83-B9CA-52239C700FD6}" destId="{E5B3984B-D974-4D46-8744-A43C653451AD}" srcOrd="0" destOrd="0" parTransId="{C0B2C546-136D-4F50-9E58-1F0C38F00399}" sibTransId="{2C41D33D-F829-45D9-8A88-F91413BEDD3D}"/>
    <dgm:cxn modelId="{DF7FD5BC-15A6-48EA-B162-C881AB3AA02A}" type="presOf" srcId="{587A3890-D3F4-48F8-8BA8-DA46354FCEFE}" destId="{94CB999F-C043-4995-A5AD-E12C33CC6A43}" srcOrd="0" destOrd="0" presId="urn:microsoft.com/office/officeart/2005/8/layout/orgChart1"/>
    <dgm:cxn modelId="{51A22AC7-ED9D-4B89-835A-DA0399B59E2E}" srcId="{E5B3984B-D974-4D46-8744-A43C653451AD}" destId="{DCCB9643-E464-4AD7-9285-C2CA94AF5D8B}" srcOrd="0" destOrd="0" parTransId="{549C3C79-283E-4BD6-9122-560E7B059E3D}" sibTransId="{80D875D3-A886-4762-9129-A1B52D37CE0A}"/>
    <dgm:cxn modelId="{312812FA-D277-4CF2-9D07-606E9106C5F7}" srcId="{4BF0EEE8-C097-4ABF-A8F0-8786F0339523}" destId="{6197BED0-169E-4AE1-8FDB-FBAA7D70BFEA}" srcOrd="0" destOrd="0" parTransId="{6F16E74F-4B0D-473B-AEB7-65F1E95A77DF}" sibTransId="{398CE75A-CDE5-4A40-8A61-B52889D23B01}"/>
    <dgm:cxn modelId="{309F21D0-6198-42E8-BA80-E2D3CC463E61}" type="presOf" srcId="{C10BC42B-F66D-4E40-A38F-411812FDAFF0}" destId="{A9296ABA-442F-4BC9-BEAC-A1C377A1A413}" srcOrd="0" destOrd="0" presId="urn:microsoft.com/office/officeart/2005/8/layout/orgChart1"/>
    <dgm:cxn modelId="{FF1D2907-04FE-400F-81B9-380B2C641F35}" type="presOf" srcId="{4DA72089-9C0A-4A92-8855-BB03EDCACC9A}" destId="{CAADE1EC-D67A-415F-A54A-19FEAA873C1B}" srcOrd="0" destOrd="0" presId="urn:microsoft.com/office/officeart/2005/8/layout/orgChart1"/>
    <dgm:cxn modelId="{A6C936B1-DE70-419B-8D38-EAD9D597CCFC}" type="presOf" srcId="{4DA72089-9C0A-4A92-8855-BB03EDCACC9A}" destId="{3139BCCC-2A2B-4A1E-BC7B-2CEDFB5F3DF4}" srcOrd="1" destOrd="0" presId="urn:microsoft.com/office/officeart/2005/8/layout/orgChart1"/>
    <dgm:cxn modelId="{2AE59F5F-B7D1-41C5-9614-5E9B20E41FEB}" type="presOf" srcId="{AFD74AA1-BF72-4ECC-9C47-D055B017E5FE}" destId="{B1798835-A344-4DC7-A792-4D61C7178B0D}" srcOrd="0" destOrd="0" presId="urn:microsoft.com/office/officeart/2005/8/layout/orgChart1"/>
    <dgm:cxn modelId="{D65B70F0-7C4D-4476-B335-4F46163B0126}" type="presOf" srcId="{793BE0DA-CC8E-475A-BFEC-C8FD392A5E00}" destId="{814AED57-1320-4EA3-89A1-803A20D9753A}" srcOrd="0" destOrd="0" presId="urn:microsoft.com/office/officeart/2005/8/layout/orgChart1"/>
    <dgm:cxn modelId="{74DCF01E-2FE9-4604-9E9C-EB47C626BE14}" srcId="{587A3890-D3F4-48F8-8BA8-DA46354FCEFE}" destId="{4BF0EEE8-C097-4ABF-A8F0-8786F0339523}" srcOrd="1" destOrd="0" parTransId="{672F51AE-0B57-437C-81A3-DD4DA99A78AE}" sibTransId="{CEF28556-B66F-4887-9C66-D1F8CAF007D7}"/>
    <dgm:cxn modelId="{402EE021-5106-48F7-9B4E-E821362F8C28}" type="presOf" srcId="{E5B3984B-D974-4D46-8744-A43C653451AD}" destId="{15016FFE-6028-4441-B852-8AFDAD19436A}" srcOrd="1" destOrd="0" presId="urn:microsoft.com/office/officeart/2005/8/layout/orgChart1"/>
    <dgm:cxn modelId="{EA0B4CED-9674-425E-BEAC-0C8E8436FFE2}" type="presOf" srcId="{CC6D4646-D499-4CBF-A9B0-B56562565574}" destId="{233A1734-B33D-45C9-AFC6-E72789E685E0}" srcOrd="0" destOrd="0" presId="urn:microsoft.com/office/officeart/2005/8/layout/orgChart1"/>
    <dgm:cxn modelId="{FA1B5EC1-5837-4F48-BEAA-626E83088A4A}" srcId="{BD388FE4-8C1D-4640-94C8-ADD496B630BE}" destId="{92D5C9C7-C7EE-4B83-B9CA-52239C700FD6}" srcOrd="0" destOrd="0" parTransId="{2E259BB5-61C0-41E1-A361-039511E16B5F}" sibTransId="{673797BA-46BA-48AF-8D5C-F7978E05EC1B}"/>
    <dgm:cxn modelId="{D7F4F526-DB3D-4522-A2A9-14D181B433FE}" type="presOf" srcId="{549C3C79-283E-4BD6-9122-560E7B059E3D}" destId="{ACF94C93-B183-4140-9C67-F6DE8A67CD15}" srcOrd="0" destOrd="0" presId="urn:microsoft.com/office/officeart/2005/8/layout/orgChart1"/>
    <dgm:cxn modelId="{1D9C4C3F-D6E5-4AC1-BC5C-44AEA40228D7}" srcId="{448564BD-7A2C-4F25-BD92-58F7C1A589AD}" destId="{D4C80A42-BF04-4E30-96E1-07EE25459ADB}" srcOrd="2" destOrd="0" parTransId="{EB22403E-3CC6-42B1-9FCB-68938FEF0C26}" sibTransId="{F821C271-A411-46CD-9A68-5E0285FEEA45}"/>
    <dgm:cxn modelId="{47982F9F-A251-4312-B548-659D228C99E0}" type="presOf" srcId="{6197BED0-169E-4AE1-8FDB-FBAA7D70BFEA}" destId="{7859F01C-3648-4026-8DBD-217B2F381402}" srcOrd="0" destOrd="0" presId="urn:microsoft.com/office/officeart/2005/8/layout/orgChart1"/>
    <dgm:cxn modelId="{8C31055B-3765-4694-AD2C-52A50E038B6E}" type="presOf" srcId="{90AC3FAD-0161-4D18-A502-B4EF520116FA}" destId="{2DC91CEC-590C-4929-8274-86CD17AC51F8}" srcOrd="1" destOrd="0" presId="urn:microsoft.com/office/officeart/2005/8/layout/orgChart1"/>
    <dgm:cxn modelId="{8CB225A0-6F0A-4CF2-9C4D-644C457DA120}" type="presOf" srcId="{3475F96B-D9F8-4244-B25B-DFAF630E3B87}" destId="{A652EB59-0CF5-4930-8471-CB2B1598927E}" srcOrd="1" destOrd="0" presId="urn:microsoft.com/office/officeart/2005/8/layout/orgChart1"/>
    <dgm:cxn modelId="{82322C46-A0F5-472B-90C3-DCF16282AEEE}" type="presOf" srcId="{C0B2C546-136D-4F50-9E58-1F0C38F00399}" destId="{569D9720-0CE9-47BF-AA89-A41626366036}" srcOrd="0" destOrd="0" presId="urn:microsoft.com/office/officeart/2005/8/layout/orgChart1"/>
    <dgm:cxn modelId="{34F5A50C-E678-4B5E-809A-28079484B2C7}" type="presOf" srcId="{AFD74AA1-BF72-4ECC-9C47-D055B017E5FE}" destId="{975F0F05-8627-4F02-A6F4-BDAEB20344B5}" srcOrd="1" destOrd="0" presId="urn:microsoft.com/office/officeart/2005/8/layout/orgChart1"/>
    <dgm:cxn modelId="{9E1B27FA-8ED3-4FD9-92BF-510559A0BCF9}" type="presOf" srcId="{8B2E3958-DF8D-47EC-B4E3-73E16CD4C406}" destId="{F0656932-693B-4370-8EF3-3B32185B3AC2}" srcOrd="0" destOrd="0" presId="urn:microsoft.com/office/officeart/2005/8/layout/orgChart1"/>
    <dgm:cxn modelId="{F74AC677-4885-4673-AA89-21D35406174A}" type="presOf" srcId="{793BE0DA-CC8E-475A-BFEC-C8FD392A5E00}" destId="{6311F8ED-26CE-4E61-855A-D57037FF4E10}" srcOrd="1" destOrd="0" presId="urn:microsoft.com/office/officeart/2005/8/layout/orgChart1"/>
    <dgm:cxn modelId="{54FDA7C0-F1C6-4583-885D-F320156AEC52}" type="presOf" srcId="{7B13D186-0465-4983-9354-5C6B3E52D7CA}" destId="{F6FF569F-D0D4-44AA-94F3-1F32B15B619A}" srcOrd="0" destOrd="0" presId="urn:microsoft.com/office/officeart/2005/8/layout/orgChart1"/>
    <dgm:cxn modelId="{8ED9D428-4950-496E-93BF-A95AE55F817B}" type="presOf" srcId="{EB22403E-3CC6-42B1-9FCB-68938FEF0C26}" destId="{C198FDA9-BB68-4A86-A137-5F84EDC2F900}" srcOrd="0" destOrd="0" presId="urn:microsoft.com/office/officeart/2005/8/layout/orgChart1"/>
    <dgm:cxn modelId="{161582AF-2FB9-4FE0-8181-4EFC3BB11613}" type="presOf" srcId="{E5B3984B-D974-4D46-8744-A43C653451AD}" destId="{7D4FAA72-E3D1-47D4-B369-84D152AAE6DE}" srcOrd="0" destOrd="0" presId="urn:microsoft.com/office/officeart/2005/8/layout/orgChart1"/>
    <dgm:cxn modelId="{70EEB697-A24A-4C65-B89F-1DF8FEC6184D}" srcId="{92D5C9C7-C7EE-4B83-B9CA-52239C700FD6}" destId="{587A3890-D3F4-48F8-8BA8-DA46354FCEFE}" srcOrd="1" destOrd="0" parTransId="{91011989-F76B-40B4-AC97-CA4B1194AC5D}" sibTransId="{B176453C-90A0-4807-B45F-943F099D0596}"/>
    <dgm:cxn modelId="{D9297859-FE73-494C-8DC3-5B7A92B3A339}" type="presParOf" srcId="{7269F654-AA03-4C03-9652-4B8EE1C12865}" destId="{6B9FF74B-A008-4ADD-A97E-832720AC45EF}" srcOrd="0" destOrd="0" presId="urn:microsoft.com/office/officeart/2005/8/layout/orgChart1"/>
    <dgm:cxn modelId="{9D689DEB-7797-46D3-B210-4876C6051E56}" type="presParOf" srcId="{6B9FF74B-A008-4ADD-A97E-832720AC45EF}" destId="{863AAA9D-CC73-4B2F-A433-FD0B8A01ED79}" srcOrd="0" destOrd="0" presId="urn:microsoft.com/office/officeart/2005/8/layout/orgChart1"/>
    <dgm:cxn modelId="{D2892A01-7755-4E73-9CEE-A7FA2A01C6E3}" type="presParOf" srcId="{863AAA9D-CC73-4B2F-A433-FD0B8A01ED79}" destId="{B0081758-96FB-4741-938F-6596B0259139}" srcOrd="0" destOrd="0" presId="urn:microsoft.com/office/officeart/2005/8/layout/orgChart1"/>
    <dgm:cxn modelId="{48CFF37F-99CC-4038-AFFB-239BA18D93B7}" type="presParOf" srcId="{863AAA9D-CC73-4B2F-A433-FD0B8A01ED79}" destId="{A3933F58-3F4F-4898-83FD-49C1A146A61C}" srcOrd="1" destOrd="0" presId="urn:microsoft.com/office/officeart/2005/8/layout/orgChart1"/>
    <dgm:cxn modelId="{57C02783-96B9-4BAB-ABAB-6F141B9A6C9E}" type="presParOf" srcId="{6B9FF74B-A008-4ADD-A97E-832720AC45EF}" destId="{1D2A8ADE-8F6F-474B-8752-DB75E7BC233F}" srcOrd="1" destOrd="0" presId="urn:microsoft.com/office/officeart/2005/8/layout/orgChart1"/>
    <dgm:cxn modelId="{A3F29249-A39F-48F1-9E38-863B8909B8A6}" type="presParOf" srcId="{1D2A8ADE-8F6F-474B-8752-DB75E7BC233F}" destId="{569D9720-0CE9-47BF-AA89-A41626366036}" srcOrd="0" destOrd="0" presId="urn:microsoft.com/office/officeart/2005/8/layout/orgChart1"/>
    <dgm:cxn modelId="{3E9AEEE2-405B-4762-856D-C165AD97E66E}" type="presParOf" srcId="{1D2A8ADE-8F6F-474B-8752-DB75E7BC233F}" destId="{F4AC7D97-1F13-42D6-A87C-EEF1781A1FA3}" srcOrd="1" destOrd="0" presId="urn:microsoft.com/office/officeart/2005/8/layout/orgChart1"/>
    <dgm:cxn modelId="{C598D3E4-7A54-4B30-8063-0A39BABC882C}" type="presParOf" srcId="{F4AC7D97-1F13-42D6-A87C-EEF1781A1FA3}" destId="{6D866928-5916-4DFC-A749-BA66FE691A46}" srcOrd="0" destOrd="0" presId="urn:microsoft.com/office/officeart/2005/8/layout/orgChart1"/>
    <dgm:cxn modelId="{598DF63A-459D-4CD5-86EC-140001B71CAF}" type="presParOf" srcId="{6D866928-5916-4DFC-A749-BA66FE691A46}" destId="{7D4FAA72-E3D1-47D4-B369-84D152AAE6DE}" srcOrd="0" destOrd="0" presId="urn:microsoft.com/office/officeart/2005/8/layout/orgChart1"/>
    <dgm:cxn modelId="{0E9B201B-C328-4A6E-9DC1-393B036F7F97}" type="presParOf" srcId="{6D866928-5916-4DFC-A749-BA66FE691A46}" destId="{15016FFE-6028-4441-B852-8AFDAD19436A}" srcOrd="1" destOrd="0" presId="urn:microsoft.com/office/officeart/2005/8/layout/orgChart1"/>
    <dgm:cxn modelId="{608F3135-DA94-4DCF-B324-F2E8FF26B2CB}" type="presParOf" srcId="{F4AC7D97-1F13-42D6-A87C-EEF1781A1FA3}" destId="{1C6396DA-31A0-44EC-AF90-4904D367F16F}" srcOrd="1" destOrd="0" presId="urn:microsoft.com/office/officeart/2005/8/layout/orgChart1"/>
    <dgm:cxn modelId="{447CEAB3-A0ED-49D3-8EBF-364D7B18BD46}" type="presParOf" srcId="{1C6396DA-31A0-44EC-AF90-4904D367F16F}" destId="{ACF94C93-B183-4140-9C67-F6DE8A67CD15}" srcOrd="0" destOrd="0" presId="urn:microsoft.com/office/officeart/2005/8/layout/orgChart1"/>
    <dgm:cxn modelId="{AA9AE72C-6F71-4B07-A797-79A2E01D906C}" type="presParOf" srcId="{1C6396DA-31A0-44EC-AF90-4904D367F16F}" destId="{2F3EF89A-6D6F-499B-80BC-F41619FB1840}" srcOrd="1" destOrd="0" presId="urn:microsoft.com/office/officeart/2005/8/layout/orgChart1"/>
    <dgm:cxn modelId="{AF265789-3539-457A-87C5-D3E4BA8FE7EA}" type="presParOf" srcId="{2F3EF89A-6D6F-499B-80BC-F41619FB1840}" destId="{8A2BC003-19F0-445A-A236-7A2FAE0F14BB}" srcOrd="0" destOrd="0" presId="urn:microsoft.com/office/officeart/2005/8/layout/orgChart1"/>
    <dgm:cxn modelId="{A7476F5F-FB57-4AAA-A900-08A1F6BDDD9B}" type="presParOf" srcId="{8A2BC003-19F0-445A-A236-7A2FAE0F14BB}" destId="{272DB656-5D93-4FBB-A6DB-517FA2996B22}" srcOrd="0" destOrd="0" presId="urn:microsoft.com/office/officeart/2005/8/layout/orgChart1"/>
    <dgm:cxn modelId="{502E39AE-EFE1-4D28-8B14-AF4A8B97C2AD}" type="presParOf" srcId="{8A2BC003-19F0-445A-A236-7A2FAE0F14BB}" destId="{D2C9B0FA-A934-4125-9548-6D04947EFA78}" srcOrd="1" destOrd="0" presId="urn:microsoft.com/office/officeart/2005/8/layout/orgChart1"/>
    <dgm:cxn modelId="{08784ADC-7CA9-456D-B9DF-5A82BE813826}" type="presParOf" srcId="{2F3EF89A-6D6F-499B-80BC-F41619FB1840}" destId="{13678400-A90F-4E43-BCDF-042C1DB43268}" srcOrd="1" destOrd="0" presId="urn:microsoft.com/office/officeart/2005/8/layout/orgChart1"/>
    <dgm:cxn modelId="{EC089D68-7303-4C9E-B284-47E5D9D36EB0}" type="presParOf" srcId="{13678400-A90F-4E43-BCDF-042C1DB43268}" destId="{020FA283-EFC8-430F-88DF-9F656A02669B}" srcOrd="0" destOrd="0" presId="urn:microsoft.com/office/officeart/2005/8/layout/orgChart1"/>
    <dgm:cxn modelId="{AEE8A4A8-D240-404C-809C-0FF2999075FB}" type="presParOf" srcId="{13678400-A90F-4E43-BCDF-042C1DB43268}" destId="{4DADA64D-C3B5-40AF-8BCB-720AC869D072}" srcOrd="1" destOrd="0" presId="urn:microsoft.com/office/officeart/2005/8/layout/orgChart1"/>
    <dgm:cxn modelId="{CC7B5C8F-7BAF-454A-A284-F3230FB1B257}" type="presParOf" srcId="{4DADA64D-C3B5-40AF-8BCB-720AC869D072}" destId="{0DA6B675-0B25-4C0C-9D71-10462770BEDE}" srcOrd="0" destOrd="0" presId="urn:microsoft.com/office/officeart/2005/8/layout/orgChart1"/>
    <dgm:cxn modelId="{2ADAD6A3-E836-49C8-9BC8-7040C18760D3}" type="presParOf" srcId="{0DA6B675-0B25-4C0C-9D71-10462770BEDE}" destId="{0AFDD49C-0CF9-4B6D-9F5A-2D65851A459E}" srcOrd="0" destOrd="0" presId="urn:microsoft.com/office/officeart/2005/8/layout/orgChart1"/>
    <dgm:cxn modelId="{1B46BC36-6BB4-4CF0-853C-396E298CF42D}" type="presParOf" srcId="{0DA6B675-0B25-4C0C-9D71-10462770BEDE}" destId="{A652EB59-0CF5-4930-8471-CB2B1598927E}" srcOrd="1" destOrd="0" presId="urn:microsoft.com/office/officeart/2005/8/layout/orgChart1"/>
    <dgm:cxn modelId="{BEBF9331-B4BD-456D-B9B8-106D29DE6909}" type="presParOf" srcId="{4DADA64D-C3B5-40AF-8BCB-720AC869D072}" destId="{7D253890-BFA3-42D0-B7A1-F0C93209747D}" srcOrd="1" destOrd="0" presId="urn:microsoft.com/office/officeart/2005/8/layout/orgChart1"/>
    <dgm:cxn modelId="{242A0CE8-7D4F-4512-9ED9-67D3396C4ACA}" type="presParOf" srcId="{4DADA64D-C3B5-40AF-8BCB-720AC869D072}" destId="{07C3925C-1CA2-4AF2-9FBA-F0AFC1757E21}" srcOrd="2" destOrd="0" presId="urn:microsoft.com/office/officeart/2005/8/layout/orgChart1"/>
    <dgm:cxn modelId="{BADAF7A9-22B6-4C0C-B105-C21AEB7A13AC}" type="presParOf" srcId="{13678400-A90F-4E43-BCDF-042C1DB43268}" destId="{081B9F7E-47B1-4DD9-B4CF-88BD7B05361B}" srcOrd="2" destOrd="0" presId="urn:microsoft.com/office/officeart/2005/8/layout/orgChart1"/>
    <dgm:cxn modelId="{3F5C1898-9087-403E-A383-316CE1F19E39}" type="presParOf" srcId="{13678400-A90F-4E43-BCDF-042C1DB43268}" destId="{F2EAA315-77BB-4109-A940-7AFD786C1248}" srcOrd="3" destOrd="0" presId="urn:microsoft.com/office/officeart/2005/8/layout/orgChart1"/>
    <dgm:cxn modelId="{7D5AC48D-5035-4222-AE4C-590092C57E5F}" type="presParOf" srcId="{F2EAA315-77BB-4109-A940-7AFD786C1248}" destId="{47F68250-045D-4193-82C7-849DA01763E6}" srcOrd="0" destOrd="0" presId="urn:microsoft.com/office/officeart/2005/8/layout/orgChart1"/>
    <dgm:cxn modelId="{4A1F85DF-2FD9-4EAD-AD94-2E1B837AF9FA}" type="presParOf" srcId="{47F68250-045D-4193-82C7-849DA01763E6}" destId="{233A1734-B33D-45C9-AFC6-E72789E685E0}" srcOrd="0" destOrd="0" presId="urn:microsoft.com/office/officeart/2005/8/layout/orgChart1"/>
    <dgm:cxn modelId="{07485E21-D500-421D-90C8-49AD90267802}" type="presParOf" srcId="{47F68250-045D-4193-82C7-849DA01763E6}" destId="{A41852FF-B270-49AA-9647-F2EEC7E734E2}" srcOrd="1" destOrd="0" presId="urn:microsoft.com/office/officeart/2005/8/layout/orgChart1"/>
    <dgm:cxn modelId="{7708F332-D8CA-4096-AB7E-88552407C67D}" type="presParOf" srcId="{F2EAA315-77BB-4109-A940-7AFD786C1248}" destId="{6C26A085-ABC9-400F-8ADF-A974A4267402}" srcOrd="1" destOrd="0" presId="urn:microsoft.com/office/officeart/2005/8/layout/orgChart1"/>
    <dgm:cxn modelId="{9D89AEBD-9257-418F-A2F1-A19F10C05A80}" type="presParOf" srcId="{F2EAA315-77BB-4109-A940-7AFD786C1248}" destId="{7499D7FA-A3E3-496E-9276-B6899ED6CC0A}" srcOrd="2" destOrd="0" presId="urn:microsoft.com/office/officeart/2005/8/layout/orgChart1"/>
    <dgm:cxn modelId="{9E0B8E3D-8AC5-42CB-B3ED-B48A6F97CE46}" type="presParOf" srcId="{2F3EF89A-6D6F-499B-80BC-F41619FB1840}" destId="{81B0BDAE-8690-442B-ABF3-9E8251DF1A7C}" srcOrd="2" destOrd="0" presId="urn:microsoft.com/office/officeart/2005/8/layout/orgChart1"/>
    <dgm:cxn modelId="{42991F1E-E386-4F92-91F5-5AC135797B0F}" type="presParOf" srcId="{1C6396DA-31A0-44EC-AF90-4904D367F16F}" destId="{F0656932-693B-4370-8EF3-3B32185B3AC2}" srcOrd="2" destOrd="0" presId="urn:microsoft.com/office/officeart/2005/8/layout/orgChart1"/>
    <dgm:cxn modelId="{B3CB60A0-E4D7-4F81-B888-A33AAC09D9A7}" type="presParOf" srcId="{1C6396DA-31A0-44EC-AF90-4904D367F16F}" destId="{77231EFD-D23A-4679-9871-6BBC664D9F4A}" srcOrd="3" destOrd="0" presId="urn:microsoft.com/office/officeart/2005/8/layout/orgChart1"/>
    <dgm:cxn modelId="{424B1B0B-7767-4C09-BA90-4BCEFB95736D}" type="presParOf" srcId="{77231EFD-D23A-4679-9871-6BBC664D9F4A}" destId="{A5756E9A-9038-4169-ACB4-1463ABAADD13}" srcOrd="0" destOrd="0" presId="urn:microsoft.com/office/officeart/2005/8/layout/orgChart1"/>
    <dgm:cxn modelId="{10AD83C8-C2F8-409D-9355-E46AC7FC68BA}" type="presParOf" srcId="{A5756E9A-9038-4169-ACB4-1463ABAADD13}" destId="{39873489-183A-4CF5-A1D6-702CA1B93848}" srcOrd="0" destOrd="0" presId="urn:microsoft.com/office/officeart/2005/8/layout/orgChart1"/>
    <dgm:cxn modelId="{0A7141E6-0B4A-4191-8037-7DB0A8DD48FC}" type="presParOf" srcId="{A5756E9A-9038-4169-ACB4-1463ABAADD13}" destId="{EA2CBE1F-DA14-420C-B1CF-20D2232584D6}" srcOrd="1" destOrd="0" presId="urn:microsoft.com/office/officeart/2005/8/layout/orgChart1"/>
    <dgm:cxn modelId="{CD46324A-C399-42A5-A0EC-FA219F82B493}" type="presParOf" srcId="{77231EFD-D23A-4679-9871-6BBC664D9F4A}" destId="{D4A370DE-7EAC-483D-B473-0F785A3978DC}" srcOrd="1" destOrd="0" presId="urn:microsoft.com/office/officeart/2005/8/layout/orgChart1"/>
    <dgm:cxn modelId="{A283B20B-9608-400A-9B33-490643025BEE}" type="presParOf" srcId="{D4A370DE-7EAC-483D-B473-0F785A3978DC}" destId="{F6FF569F-D0D4-44AA-94F3-1F32B15B619A}" srcOrd="0" destOrd="0" presId="urn:microsoft.com/office/officeart/2005/8/layout/orgChart1"/>
    <dgm:cxn modelId="{6946097F-9764-4F56-B938-96E71AAB8CFD}" type="presParOf" srcId="{D4A370DE-7EAC-483D-B473-0F785A3978DC}" destId="{74866E5B-7613-4C14-8126-6ADF66142207}" srcOrd="1" destOrd="0" presId="urn:microsoft.com/office/officeart/2005/8/layout/orgChart1"/>
    <dgm:cxn modelId="{EF4F5072-68FE-4A16-8DB5-CD2DD27FFB11}" type="presParOf" srcId="{74866E5B-7613-4C14-8126-6ADF66142207}" destId="{5E44B5E4-5BCD-4F5B-BA2A-2C57C048749B}" srcOrd="0" destOrd="0" presId="urn:microsoft.com/office/officeart/2005/8/layout/orgChart1"/>
    <dgm:cxn modelId="{75FCD7D3-E356-4159-9A37-CF9D9225B828}" type="presParOf" srcId="{5E44B5E4-5BCD-4F5B-BA2A-2C57C048749B}" destId="{B1798835-A344-4DC7-A792-4D61C7178B0D}" srcOrd="0" destOrd="0" presId="urn:microsoft.com/office/officeart/2005/8/layout/orgChart1"/>
    <dgm:cxn modelId="{6E5CB13E-C507-4864-8085-C5A7CE0C1812}" type="presParOf" srcId="{5E44B5E4-5BCD-4F5B-BA2A-2C57C048749B}" destId="{975F0F05-8627-4F02-A6F4-BDAEB20344B5}" srcOrd="1" destOrd="0" presId="urn:microsoft.com/office/officeart/2005/8/layout/orgChart1"/>
    <dgm:cxn modelId="{A1392761-DDC4-4B14-A7B9-BB28D99E461A}" type="presParOf" srcId="{74866E5B-7613-4C14-8126-6ADF66142207}" destId="{16D261B2-945B-4A6D-9424-226DA9B9D6AC}" srcOrd="1" destOrd="0" presId="urn:microsoft.com/office/officeart/2005/8/layout/orgChart1"/>
    <dgm:cxn modelId="{4575BB3B-A1DB-4EF6-96CB-453BFA1847D6}" type="presParOf" srcId="{74866E5B-7613-4C14-8126-6ADF66142207}" destId="{6937122B-A808-42AD-858A-CCFD9ABD145E}" srcOrd="2" destOrd="0" presId="urn:microsoft.com/office/officeart/2005/8/layout/orgChart1"/>
    <dgm:cxn modelId="{06D682EC-6328-4C71-BF78-5D4AC2A2DD1F}" type="presParOf" srcId="{D4A370DE-7EAC-483D-B473-0F785A3978DC}" destId="{6E6A3011-9A1F-4D1A-91A1-50D0DEFC0223}" srcOrd="2" destOrd="0" presId="urn:microsoft.com/office/officeart/2005/8/layout/orgChart1"/>
    <dgm:cxn modelId="{41BB5C89-297A-4800-BEFE-A2F7D5307698}" type="presParOf" srcId="{D4A370DE-7EAC-483D-B473-0F785A3978DC}" destId="{2CB4444B-2C3E-42BD-A7BB-71B8D862B34D}" srcOrd="3" destOrd="0" presId="urn:microsoft.com/office/officeart/2005/8/layout/orgChart1"/>
    <dgm:cxn modelId="{3584FEE0-8C45-4664-B845-3E47060D1DEC}" type="presParOf" srcId="{2CB4444B-2C3E-42BD-A7BB-71B8D862B34D}" destId="{B84F8552-9D96-40EF-BB0E-9254B9D4FD2C}" srcOrd="0" destOrd="0" presId="urn:microsoft.com/office/officeart/2005/8/layout/orgChart1"/>
    <dgm:cxn modelId="{FBADF904-A166-42A5-B8CE-4E62E1EEF926}" type="presParOf" srcId="{B84F8552-9D96-40EF-BB0E-9254B9D4FD2C}" destId="{814AED57-1320-4EA3-89A1-803A20D9753A}" srcOrd="0" destOrd="0" presId="urn:microsoft.com/office/officeart/2005/8/layout/orgChart1"/>
    <dgm:cxn modelId="{427F3EAA-C0AD-4238-BA11-0AD463EAF5BF}" type="presParOf" srcId="{B84F8552-9D96-40EF-BB0E-9254B9D4FD2C}" destId="{6311F8ED-26CE-4E61-855A-D57037FF4E10}" srcOrd="1" destOrd="0" presId="urn:microsoft.com/office/officeart/2005/8/layout/orgChart1"/>
    <dgm:cxn modelId="{EB7EFFAC-970D-49E4-8B25-C05A3DF2056D}" type="presParOf" srcId="{2CB4444B-2C3E-42BD-A7BB-71B8D862B34D}" destId="{8ABC39DF-5575-40DE-93A2-A8C694B23EF4}" srcOrd="1" destOrd="0" presId="urn:microsoft.com/office/officeart/2005/8/layout/orgChart1"/>
    <dgm:cxn modelId="{F33DD0A3-B491-4E47-9DFB-FE80D5D776CD}" type="presParOf" srcId="{2CB4444B-2C3E-42BD-A7BB-71B8D862B34D}" destId="{C9BECA05-A5A2-4755-9BFA-1C0BAF3F50B5}" srcOrd="2" destOrd="0" presId="urn:microsoft.com/office/officeart/2005/8/layout/orgChart1"/>
    <dgm:cxn modelId="{20A71044-9E4F-4820-9F37-CA30D3ECB9BA}" type="presParOf" srcId="{D4A370DE-7EAC-483D-B473-0F785A3978DC}" destId="{C198FDA9-BB68-4A86-A137-5F84EDC2F900}" srcOrd="4" destOrd="0" presId="urn:microsoft.com/office/officeart/2005/8/layout/orgChart1"/>
    <dgm:cxn modelId="{3600E201-054A-4871-BFA0-096BB6635E49}" type="presParOf" srcId="{D4A370DE-7EAC-483D-B473-0F785A3978DC}" destId="{3A01A835-1D3C-4A71-9A7A-55957E7C251F}" srcOrd="5" destOrd="0" presId="urn:microsoft.com/office/officeart/2005/8/layout/orgChart1"/>
    <dgm:cxn modelId="{8FADA69D-9C70-4126-A450-8382F5955C05}" type="presParOf" srcId="{3A01A835-1D3C-4A71-9A7A-55957E7C251F}" destId="{31EE333C-1F0A-42B5-86AF-9B93B40E6DEB}" srcOrd="0" destOrd="0" presId="urn:microsoft.com/office/officeart/2005/8/layout/orgChart1"/>
    <dgm:cxn modelId="{158B78E8-BA15-48C8-92DC-30AB83FE3D77}" type="presParOf" srcId="{31EE333C-1F0A-42B5-86AF-9B93B40E6DEB}" destId="{AC8641E5-D354-4411-9669-B190088768ED}" srcOrd="0" destOrd="0" presId="urn:microsoft.com/office/officeart/2005/8/layout/orgChart1"/>
    <dgm:cxn modelId="{F048C48E-A36B-4367-A504-AAF17AA7F5FC}" type="presParOf" srcId="{31EE333C-1F0A-42B5-86AF-9B93B40E6DEB}" destId="{D23F1CF9-9573-4B4E-8FB1-22ED4A76E5E5}" srcOrd="1" destOrd="0" presId="urn:microsoft.com/office/officeart/2005/8/layout/orgChart1"/>
    <dgm:cxn modelId="{60588EB3-F251-4067-B3BD-795321A326D5}" type="presParOf" srcId="{3A01A835-1D3C-4A71-9A7A-55957E7C251F}" destId="{66063177-0A47-4BB6-B93D-48EA6E575E3C}" srcOrd="1" destOrd="0" presId="urn:microsoft.com/office/officeart/2005/8/layout/orgChart1"/>
    <dgm:cxn modelId="{7A8DC2CE-38B2-49CD-ACD7-970252941EDF}" type="presParOf" srcId="{3A01A835-1D3C-4A71-9A7A-55957E7C251F}" destId="{76B954D3-ABA2-4BF1-B104-FBE48EDB2E18}" srcOrd="2" destOrd="0" presId="urn:microsoft.com/office/officeart/2005/8/layout/orgChart1"/>
    <dgm:cxn modelId="{F3280CB7-FC08-47D3-9F9E-A5A4AF275F20}" type="presParOf" srcId="{77231EFD-D23A-4679-9871-6BBC664D9F4A}" destId="{79E4CA61-3AF9-4002-A141-6C74B2FFD594}" srcOrd="2" destOrd="0" presId="urn:microsoft.com/office/officeart/2005/8/layout/orgChart1"/>
    <dgm:cxn modelId="{ABB905C8-4582-407A-B029-FE02FA89625A}" type="presParOf" srcId="{F4AC7D97-1F13-42D6-A87C-EEF1781A1FA3}" destId="{586DEE96-7E6E-43EE-B985-CB185F9BCE22}" srcOrd="2" destOrd="0" presId="urn:microsoft.com/office/officeart/2005/8/layout/orgChart1"/>
    <dgm:cxn modelId="{959D51F3-F4B8-4679-AC5E-D9F7CD8C6C03}" type="presParOf" srcId="{1D2A8ADE-8F6F-474B-8752-DB75E7BC233F}" destId="{536F1883-95C8-443D-9639-F39D88889DCF}" srcOrd="2" destOrd="0" presId="urn:microsoft.com/office/officeart/2005/8/layout/orgChart1"/>
    <dgm:cxn modelId="{ACE0A830-F981-4F28-B407-5B6BD082FBFD}" type="presParOf" srcId="{1D2A8ADE-8F6F-474B-8752-DB75E7BC233F}" destId="{44BD6EA4-77AD-409A-8D0B-1AEB16FCF647}" srcOrd="3" destOrd="0" presId="urn:microsoft.com/office/officeart/2005/8/layout/orgChart1"/>
    <dgm:cxn modelId="{34AF386D-16D1-48FA-983E-15B3FC2A6C7F}" type="presParOf" srcId="{44BD6EA4-77AD-409A-8D0B-1AEB16FCF647}" destId="{3C5E7575-F6E5-4045-BA10-6FC121D06AE9}" srcOrd="0" destOrd="0" presId="urn:microsoft.com/office/officeart/2005/8/layout/orgChart1"/>
    <dgm:cxn modelId="{36632516-CAB4-43DF-B215-7C0F9B482105}" type="presParOf" srcId="{3C5E7575-F6E5-4045-BA10-6FC121D06AE9}" destId="{94CB999F-C043-4995-A5AD-E12C33CC6A43}" srcOrd="0" destOrd="0" presId="urn:microsoft.com/office/officeart/2005/8/layout/orgChart1"/>
    <dgm:cxn modelId="{6A85543E-90BD-490B-BE56-7CD8DA1C3008}" type="presParOf" srcId="{3C5E7575-F6E5-4045-BA10-6FC121D06AE9}" destId="{CF12B979-6E85-42E7-A74E-5583E727B9CF}" srcOrd="1" destOrd="0" presId="urn:microsoft.com/office/officeart/2005/8/layout/orgChart1"/>
    <dgm:cxn modelId="{C45B4A2E-EC0D-46F7-99C2-53B28326B1B1}" type="presParOf" srcId="{44BD6EA4-77AD-409A-8D0B-1AEB16FCF647}" destId="{5BCDC251-70DA-4D79-9B62-FCB683D2CD11}" srcOrd="1" destOrd="0" presId="urn:microsoft.com/office/officeart/2005/8/layout/orgChart1"/>
    <dgm:cxn modelId="{13AC77D3-DE73-4DA3-B4B1-1D5A9F15BA83}" type="presParOf" srcId="{5BCDC251-70DA-4D79-9B62-FCB683D2CD11}" destId="{A9296ABA-442F-4BC9-BEAC-A1C377A1A413}" srcOrd="0" destOrd="0" presId="urn:microsoft.com/office/officeart/2005/8/layout/orgChart1"/>
    <dgm:cxn modelId="{A5AB1163-CF31-471E-801E-6410AB968D24}" type="presParOf" srcId="{5BCDC251-70DA-4D79-9B62-FCB683D2CD11}" destId="{F7E68CBF-D882-48B0-A1A3-F58E06275261}" srcOrd="1" destOrd="0" presId="urn:microsoft.com/office/officeart/2005/8/layout/orgChart1"/>
    <dgm:cxn modelId="{9C809B17-8EB4-4ED2-8AD9-88431D69B623}" type="presParOf" srcId="{F7E68CBF-D882-48B0-A1A3-F58E06275261}" destId="{1BBCCD37-C2C3-4437-9EFF-63633DE6F7CA}" srcOrd="0" destOrd="0" presId="urn:microsoft.com/office/officeart/2005/8/layout/orgChart1"/>
    <dgm:cxn modelId="{F9B4F299-22C3-4E48-9388-2D50DF4040EF}" type="presParOf" srcId="{1BBCCD37-C2C3-4437-9EFF-63633DE6F7CA}" destId="{CAADE1EC-D67A-415F-A54A-19FEAA873C1B}" srcOrd="0" destOrd="0" presId="urn:microsoft.com/office/officeart/2005/8/layout/orgChart1"/>
    <dgm:cxn modelId="{4DE54F18-BE4C-4526-8473-4876D6A49367}" type="presParOf" srcId="{1BBCCD37-C2C3-4437-9EFF-63633DE6F7CA}" destId="{3139BCCC-2A2B-4A1E-BC7B-2CEDFB5F3DF4}" srcOrd="1" destOrd="0" presId="urn:microsoft.com/office/officeart/2005/8/layout/orgChart1"/>
    <dgm:cxn modelId="{F4545C4C-9A67-4441-95B8-4A21EB58F747}" type="presParOf" srcId="{F7E68CBF-D882-48B0-A1A3-F58E06275261}" destId="{5CCF6655-2CCD-48AE-842B-65B99C5A4A46}" srcOrd="1" destOrd="0" presId="urn:microsoft.com/office/officeart/2005/8/layout/orgChart1"/>
    <dgm:cxn modelId="{DBFE4414-9F4B-4133-9B71-08AC509D5C96}" type="presParOf" srcId="{5CCF6655-2CCD-48AE-842B-65B99C5A4A46}" destId="{BCF93E07-2C4D-400C-8F1C-4EF84B2330EC}" srcOrd="0" destOrd="0" presId="urn:microsoft.com/office/officeart/2005/8/layout/orgChart1"/>
    <dgm:cxn modelId="{4E76E93B-1C22-4A04-A2CE-8FCC98004F64}" type="presParOf" srcId="{5CCF6655-2CCD-48AE-842B-65B99C5A4A46}" destId="{D504C924-5BE8-416E-BEF4-61413EA0C327}" srcOrd="1" destOrd="0" presId="urn:microsoft.com/office/officeart/2005/8/layout/orgChart1"/>
    <dgm:cxn modelId="{7189BA77-8731-47A1-9AA1-225384AE3654}" type="presParOf" srcId="{D504C924-5BE8-416E-BEF4-61413EA0C327}" destId="{2CC2D761-22C2-4E83-8067-0D142A1879CC}" srcOrd="0" destOrd="0" presId="urn:microsoft.com/office/officeart/2005/8/layout/orgChart1"/>
    <dgm:cxn modelId="{678D157F-9440-4792-9EC6-D4A08777725A}" type="presParOf" srcId="{2CC2D761-22C2-4E83-8067-0D142A1879CC}" destId="{5D95708D-CC5E-4F21-BBA4-27069964AEE1}" srcOrd="0" destOrd="0" presId="urn:microsoft.com/office/officeart/2005/8/layout/orgChart1"/>
    <dgm:cxn modelId="{605739FF-60BB-48A6-9EF3-D6F7DAB20413}" type="presParOf" srcId="{2CC2D761-22C2-4E83-8067-0D142A1879CC}" destId="{2DC91CEC-590C-4929-8274-86CD17AC51F8}" srcOrd="1" destOrd="0" presId="urn:microsoft.com/office/officeart/2005/8/layout/orgChart1"/>
    <dgm:cxn modelId="{8F0179B3-31B0-4D91-9C98-A09B10503CD1}" type="presParOf" srcId="{D504C924-5BE8-416E-BEF4-61413EA0C327}" destId="{3209997C-90F7-4530-A557-059A24DDB928}" srcOrd="1" destOrd="0" presId="urn:microsoft.com/office/officeart/2005/8/layout/orgChart1"/>
    <dgm:cxn modelId="{8BF68312-04CD-468D-90CF-26B2E10FFF80}" type="presParOf" srcId="{D504C924-5BE8-416E-BEF4-61413EA0C327}" destId="{262C490D-7F7F-4125-A3FB-BE79BA4C7341}" srcOrd="2" destOrd="0" presId="urn:microsoft.com/office/officeart/2005/8/layout/orgChart1"/>
    <dgm:cxn modelId="{E70C85A5-FCFB-4522-AADD-33D86151EA92}" type="presParOf" srcId="{5CCF6655-2CCD-48AE-842B-65B99C5A4A46}" destId="{CED3AC56-3946-4A51-8821-5CC2DE5D6341}" srcOrd="2" destOrd="0" presId="urn:microsoft.com/office/officeart/2005/8/layout/orgChart1"/>
    <dgm:cxn modelId="{839B73E2-9EE3-4FF0-A9E9-7F3028A62EDD}" type="presParOf" srcId="{5CCF6655-2CCD-48AE-842B-65B99C5A4A46}" destId="{3B0A1A2D-860F-448F-B319-FEAC0DEE2370}" srcOrd="3" destOrd="0" presId="urn:microsoft.com/office/officeart/2005/8/layout/orgChart1"/>
    <dgm:cxn modelId="{22478BAA-2A2E-45C0-BF82-A766E9E3DE39}" type="presParOf" srcId="{3B0A1A2D-860F-448F-B319-FEAC0DEE2370}" destId="{BD2B63A5-F906-4A55-8700-2DD0293699E5}" srcOrd="0" destOrd="0" presId="urn:microsoft.com/office/officeart/2005/8/layout/orgChart1"/>
    <dgm:cxn modelId="{A466E2CD-6AD7-4C83-A1D5-CE5C9ABC1B7D}" type="presParOf" srcId="{BD2B63A5-F906-4A55-8700-2DD0293699E5}" destId="{D2B73B1A-783C-46B1-983F-DE8CC709A119}" srcOrd="0" destOrd="0" presId="urn:microsoft.com/office/officeart/2005/8/layout/orgChart1"/>
    <dgm:cxn modelId="{E2879178-C121-4036-8A20-D8DE7362FBA5}" type="presParOf" srcId="{BD2B63A5-F906-4A55-8700-2DD0293699E5}" destId="{9B176ED3-0F00-4E61-9CEA-59CF0FD83F42}" srcOrd="1" destOrd="0" presId="urn:microsoft.com/office/officeart/2005/8/layout/orgChart1"/>
    <dgm:cxn modelId="{7BB6CD4D-AAFF-40A3-8483-52F1928748AF}" type="presParOf" srcId="{3B0A1A2D-860F-448F-B319-FEAC0DEE2370}" destId="{CE49E749-7913-408A-B850-5AF1F7681279}" srcOrd="1" destOrd="0" presId="urn:microsoft.com/office/officeart/2005/8/layout/orgChart1"/>
    <dgm:cxn modelId="{DAC732CB-B1ED-4E1E-BDDF-EC4CC16AAA84}" type="presParOf" srcId="{3B0A1A2D-860F-448F-B319-FEAC0DEE2370}" destId="{489E4E71-F792-4F13-8936-22E3EF8BD91F}" srcOrd="2" destOrd="0" presId="urn:microsoft.com/office/officeart/2005/8/layout/orgChart1"/>
    <dgm:cxn modelId="{6C44B987-5A64-4B4F-8A4B-CABEBAB7FC05}" type="presParOf" srcId="{F7E68CBF-D882-48B0-A1A3-F58E06275261}" destId="{718BDEA6-0C79-45AD-9EFF-19F76A2C73E5}" srcOrd="2" destOrd="0" presId="urn:microsoft.com/office/officeart/2005/8/layout/orgChart1"/>
    <dgm:cxn modelId="{20FDD48D-3F09-4417-A9D5-B8137CD201C7}" type="presParOf" srcId="{5BCDC251-70DA-4D79-9B62-FCB683D2CD11}" destId="{C2935668-448F-4CCD-85AF-1BE59269AF59}" srcOrd="2" destOrd="0" presId="urn:microsoft.com/office/officeart/2005/8/layout/orgChart1"/>
    <dgm:cxn modelId="{07A642CF-BA18-47EF-AC98-1B0358928276}" type="presParOf" srcId="{5BCDC251-70DA-4D79-9B62-FCB683D2CD11}" destId="{BE751177-97FA-4BDA-AD11-5CD7B2ED007F}" srcOrd="3" destOrd="0" presId="urn:microsoft.com/office/officeart/2005/8/layout/orgChart1"/>
    <dgm:cxn modelId="{8298FBD6-26E0-453C-893F-3AFC2C572BC5}" type="presParOf" srcId="{BE751177-97FA-4BDA-AD11-5CD7B2ED007F}" destId="{61046DF4-A898-44BF-9A8D-E6C988A9658E}" srcOrd="0" destOrd="0" presId="urn:microsoft.com/office/officeart/2005/8/layout/orgChart1"/>
    <dgm:cxn modelId="{45BD4C17-FAE3-4671-86EA-7F8F4CFCB1CF}" type="presParOf" srcId="{61046DF4-A898-44BF-9A8D-E6C988A9658E}" destId="{92AF22C7-C64A-4282-B9F3-72D507A6E594}" srcOrd="0" destOrd="0" presId="urn:microsoft.com/office/officeart/2005/8/layout/orgChart1"/>
    <dgm:cxn modelId="{E18ED82E-BCDF-418D-B56E-961A7DFD72AA}" type="presParOf" srcId="{61046DF4-A898-44BF-9A8D-E6C988A9658E}" destId="{DFB6FBEA-9567-430A-97A4-6DC38BE9EE51}" srcOrd="1" destOrd="0" presId="urn:microsoft.com/office/officeart/2005/8/layout/orgChart1"/>
    <dgm:cxn modelId="{A3DB0D84-9CFD-4C93-A997-858FCE0E5077}" type="presParOf" srcId="{BE751177-97FA-4BDA-AD11-5CD7B2ED007F}" destId="{522B7D5E-3C82-4F8C-A235-A2325994546C}" srcOrd="1" destOrd="0" presId="urn:microsoft.com/office/officeart/2005/8/layout/orgChart1"/>
    <dgm:cxn modelId="{9A844001-6ADD-41FE-8277-B1E8674B3718}" type="presParOf" srcId="{522B7D5E-3C82-4F8C-A235-A2325994546C}" destId="{FAD5F101-5DA1-4E64-A777-777C8E21ED4C}" srcOrd="0" destOrd="0" presId="urn:microsoft.com/office/officeart/2005/8/layout/orgChart1"/>
    <dgm:cxn modelId="{090F86C3-AC6E-484A-86DE-F5AFED0B6483}" type="presParOf" srcId="{522B7D5E-3C82-4F8C-A235-A2325994546C}" destId="{73F5AB0D-CEE0-4028-9C72-C6508AD7ED01}" srcOrd="1" destOrd="0" presId="urn:microsoft.com/office/officeart/2005/8/layout/orgChart1"/>
    <dgm:cxn modelId="{AF0B1F7B-3C89-4C14-8B9B-59CFF90F5952}" type="presParOf" srcId="{73F5AB0D-CEE0-4028-9C72-C6508AD7ED01}" destId="{BDB708EE-2FF0-4B99-874B-AA449BB0AEB6}" srcOrd="0" destOrd="0" presId="urn:microsoft.com/office/officeart/2005/8/layout/orgChart1"/>
    <dgm:cxn modelId="{274C7CCE-10D5-43FB-9FC0-45A9237B3CBD}" type="presParOf" srcId="{BDB708EE-2FF0-4B99-874B-AA449BB0AEB6}" destId="{7859F01C-3648-4026-8DBD-217B2F381402}" srcOrd="0" destOrd="0" presId="urn:microsoft.com/office/officeart/2005/8/layout/orgChart1"/>
    <dgm:cxn modelId="{33754EA2-582D-4F23-9B98-4449DCDDE7E5}" type="presParOf" srcId="{BDB708EE-2FF0-4B99-874B-AA449BB0AEB6}" destId="{40EDA6FA-5EBE-4D69-A691-463E6F86CB8E}" srcOrd="1" destOrd="0" presId="urn:microsoft.com/office/officeart/2005/8/layout/orgChart1"/>
    <dgm:cxn modelId="{2363B116-832C-41CC-B556-8795D8A2543F}" type="presParOf" srcId="{73F5AB0D-CEE0-4028-9C72-C6508AD7ED01}" destId="{1851364C-D5D8-4BC1-9BEB-CFEA97299C30}" srcOrd="1" destOrd="0" presId="urn:microsoft.com/office/officeart/2005/8/layout/orgChart1"/>
    <dgm:cxn modelId="{35B6E3F0-068C-49B4-9CB9-7C3E61224679}" type="presParOf" srcId="{73F5AB0D-CEE0-4028-9C72-C6508AD7ED01}" destId="{45F0CCCA-9CA5-4A6E-9863-8A0651F20715}" srcOrd="2" destOrd="0" presId="urn:microsoft.com/office/officeart/2005/8/layout/orgChart1"/>
    <dgm:cxn modelId="{E526B1C8-C858-41E5-B1C9-A4BDAD1ABBEB}" type="presParOf" srcId="{522B7D5E-3C82-4F8C-A235-A2325994546C}" destId="{1A9EB8E1-A9CF-40A8-9830-C495309B1929}" srcOrd="2" destOrd="0" presId="urn:microsoft.com/office/officeart/2005/8/layout/orgChart1"/>
    <dgm:cxn modelId="{572D6134-4E46-4096-83C0-6C07B532BFFB}" type="presParOf" srcId="{522B7D5E-3C82-4F8C-A235-A2325994546C}" destId="{A0757B45-634F-4364-AA93-4D7CA96022B2}" srcOrd="3" destOrd="0" presId="urn:microsoft.com/office/officeart/2005/8/layout/orgChart1"/>
    <dgm:cxn modelId="{4875B068-5936-4422-A231-AB845526C621}" type="presParOf" srcId="{A0757B45-634F-4364-AA93-4D7CA96022B2}" destId="{549B1602-5239-4902-BAE3-DC31035FBEFA}" srcOrd="0" destOrd="0" presId="urn:microsoft.com/office/officeart/2005/8/layout/orgChart1"/>
    <dgm:cxn modelId="{C38726D7-2D9D-444C-8DF8-DAA65CA548FB}" type="presParOf" srcId="{549B1602-5239-4902-BAE3-DC31035FBEFA}" destId="{1F610332-364F-474C-B169-A1F238191F6F}" srcOrd="0" destOrd="0" presId="urn:microsoft.com/office/officeart/2005/8/layout/orgChart1"/>
    <dgm:cxn modelId="{E51624C7-E7D4-465D-8C71-EF1EC9F769D4}" type="presParOf" srcId="{549B1602-5239-4902-BAE3-DC31035FBEFA}" destId="{6835CC06-15B5-4E4F-80D3-B0991BFE16E9}" srcOrd="1" destOrd="0" presId="urn:microsoft.com/office/officeart/2005/8/layout/orgChart1"/>
    <dgm:cxn modelId="{26A6CA13-E791-4AE5-922C-908A6CE2822A}" type="presParOf" srcId="{A0757B45-634F-4364-AA93-4D7CA96022B2}" destId="{B4414538-9522-4B89-838D-4977FD749218}" srcOrd="1" destOrd="0" presId="urn:microsoft.com/office/officeart/2005/8/layout/orgChart1"/>
    <dgm:cxn modelId="{2F6C0640-198E-4B18-8858-60D0B9FA74CB}" type="presParOf" srcId="{A0757B45-634F-4364-AA93-4D7CA96022B2}" destId="{2916694D-73EF-4499-823F-9F7FCFD1BE8C}" srcOrd="2" destOrd="0" presId="urn:microsoft.com/office/officeart/2005/8/layout/orgChart1"/>
    <dgm:cxn modelId="{ED2909E3-6586-4586-AFBC-B1497EA9D259}" type="presParOf" srcId="{BE751177-97FA-4BDA-AD11-5CD7B2ED007F}" destId="{6AB23748-E59C-47D0-BBAA-FF500699498D}" srcOrd="2" destOrd="0" presId="urn:microsoft.com/office/officeart/2005/8/layout/orgChart1"/>
    <dgm:cxn modelId="{1510D613-4EBF-45B2-9B35-CD786161C3EE}" type="presParOf" srcId="{44BD6EA4-77AD-409A-8D0B-1AEB16FCF647}" destId="{B9BA10A6-1EB3-472B-BDF9-823499279F50}" srcOrd="2" destOrd="0" presId="urn:microsoft.com/office/officeart/2005/8/layout/orgChart1"/>
    <dgm:cxn modelId="{855B7155-CC75-4FFB-AB7F-9EA6C3630770}" type="presParOf" srcId="{6B9FF74B-A008-4ADD-A97E-832720AC45EF}" destId="{E0CBE60A-BD41-4A2B-8444-B89472462A2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EDB1563-1FC4-4995-9263-150DF1FAEF4B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77CE81FC-D963-4D59-B86B-2240BD09A194}">
      <dgm:prSet phldrT="[Текст]"/>
      <dgm:spPr/>
      <dgm:t>
        <a:bodyPr/>
        <a:lstStyle/>
        <a:p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Прозорість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338D40-9322-428E-BE0F-0A0F5712A876}" type="parTrans" cxnId="{BC6E2628-CC9D-49ED-8861-B4658A3000A2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AF5E53-3C7F-4BD9-AB40-7E97609E0D4F}" type="sibTrans" cxnId="{BC6E2628-CC9D-49ED-8861-B4658A3000A2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558E7C-1CD6-4C5C-998E-DCC8C023B5CC}">
      <dgm:prSet phldrT="[Текст]"/>
      <dgm:spPr/>
      <dgm:t>
        <a:bodyPr/>
        <a:lstStyle/>
        <a:p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Відкритість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DBCD9E-070B-4005-8478-4DC5B70FE279}" type="parTrans" cxnId="{AF78BDDF-44A5-4C26-A4E9-331BB08AF3B6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704E74-DDAC-4D55-B2AC-1E438FA35AF3}" type="sibTrans" cxnId="{AF78BDDF-44A5-4C26-A4E9-331BB08AF3B6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08E549-765B-4675-B09D-47B4CDA99B3D}">
      <dgm:prSet phldrT="[Текст]"/>
      <dgm:spPr/>
      <dgm:t>
        <a:bodyPr/>
        <a:lstStyle/>
        <a:p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Гнучкість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C6B075C-B8B5-4ADA-912C-DA98B3854CE6}" type="parTrans" cxnId="{B7C9B6B2-42D8-419B-92E0-1C149B843270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D90621-3A9A-4A5A-B5CD-36A473784A43}" type="sibTrans" cxnId="{B7C9B6B2-42D8-419B-92E0-1C149B843270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9AF9AD-F889-41AD-9028-826CC0D17341}">
      <dgm:prSet phldrT="[Текст]"/>
      <dgm:spPr/>
      <dgm:t>
        <a:bodyPr/>
        <a:lstStyle/>
        <a:p>
          <a:r>
            <a:rPr lang="ru-RU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Безпека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7E2B4C-25EA-4EFF-BE61-28DEC6CD85AB}" type="parTrans" cxnId="{11D0F2D7-2745-4C01-ADFF-0E9898549E43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5BC714-BCB4-4903-AE2B-A8D6F5516350}" type="sibTrans" cxnId="{11D0F2D7-2745-4C01-ADFF-0E9898549E43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89B6CB1-B12F-4CAA-B68F-51176D6D2B0C}">
      <dgm:prSet phldrT="[Текст]"/>
      <dgm:spPr/>
      <dgm:t>
        <a:bodyPr/>
        <a:lstStyle/>
        <a:p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Масштабованість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97A2F6-9ED3-4A5A-AC79-562EFBE335D5}" type="parTrans" cxnId="{4B53745C-EBC8-4733-BF54-9DDF76F71546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5BF2360-96AC-417B-A2D8-197EEBBA03CB}" type="sibTrans" cxnId="{4B53745C-EBC8-4733-BF54-9DDF76F71546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C900B1-892C-4385-A010-819A4E554E11}">
      <dgm:prSet phldrT="[Текст]"/>
      <dgm:spPr/>
      <dgm:t>
        <a:bodyPr/>
        <a:lstStyle/>
        <a:p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Надійність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FA24DD-44A1-4C70-9EFF-F7E83F63004C}" type="parTrans" cxnId="{CD558D02-4DF1-475B-9D90-B5FB89C44110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E8A8C1-73BC-4CE0-BB0E-2BE411267ADD}" type="sibTrans" cxnId="{CD558D02-4DF1-475B-9D90-B5FB89C44110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264B40-D1C0-47D0-84FE-FBA919C7A335}">
      <dgm:prSet phldrT="[Текст]"/>
      <dgm:spPr/>
      <dgm:t>
        <a:bodyPr/>
        <a:lstStyle/>
        <a:p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Ефективність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BAED51-D591-4617-8796-D6A6D9CDA588}" type="parTrans" cxnId="{EF768AED-E46D-461D-8B6F-4204ED7FCCC0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BF62DE8-E449-47C3-BCE0-7FD2AAE972CC}" type="sibTrans" cxnId="{EF768AED-E46D-461D-8B6F-4204ED7FCCC0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5F67ED-67CA-479C-9BE1-02D131D6C437}" type="pres">
      <dgm:prSet presAssocID="{EEDB1563-1FC4-4995-9263-150DF1FAEF4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886382AC-6933-4B57-8C0B-7AFFF3CBC521}" type="pres">
      <dgm:prSet presAssocID="{EEDB1563-1FC4-4995-9263-150DF1FAEF4B}" presName="Name1" presStyleCnt="0"/>
      <dgm:spPr/>
    </dgm:pt>
    <dgm:pt modelId="{EDCC8FA0-7A85-4510-857A-25506F486627}" type="pres">
      <dgm:prSet presAssocID="{EEDB1563-1FC4-4995-9263-150DF1FAEF4B}" presName="cycle" presStyleCnt="0"/>
      <dgm:spPr/>
    </dgm:pt>
    <dgm:pt modelId="{32A348B7-DE0D-4476-9772-7D64D6A728FA}" type="pres">
      <dgm:prSet presAssocID="{EEDB1563-1FC4-4995-9263-150DF1FAEF4B}" presName="srcNode" presStyleLbl="node1" presStyleIdx="0" presStyleCnt="7"/>
      <dgm:spPr/>
    </dgm:pt>
    <dgm:pt modelId="{15518698-6724-49A7-96A5-93FF63579C6C}" type="pres">
      <dgm:prSet presAssocID="{EEDB1563-1FC4-4995-9263-150DF1FAEF4B}" presName="conn" presStyleLbl="parChTrans1D2" presStyleIdx="0" presStyleCnt="1"/>
      <dgm:spPr/>
      <dgm:t>
        <a:bodyPr/>
        <a:lstStyle/>
        <a:p>
          <a:endParaRPr lang="ru-RU"/>
        </a:p>
      </dgm:t>
    </dgm:pt>
    <dgm:pt modelId="{7D95D94B-1B10-428C-B7D0-3233CE4283C5}" type="pres">
      <dgm:prSet presAssocID="{EEDB1563-1FC4-4995-9263-150DF1FAEF4B}" presName="extraNode" presStyleLbl="node1" presStyleIdx="0" presStyleCnt="7"/>
      <dgm:spPr/>
    </dgm:pt>
    <dgm:pt modelId="{AEF24AD0-4263-4BDE-B9F6-551E4724E0BD}" type="pres">
      <dgm:prSet presAssocID="{EEDB1563-1FC4-4995-9263-150DF1FAEF4B}" presName="dstNode" presStyleLbl="node1" presStyleIdx="0" presStyleCnt="7"/>
      <dgm:spPr/>
    </dgm:pt>
    <dgm:pt modelId="{756F4A6A-E927-43E1-B114-69312F039709}" type="pres">
      <dgm:prSet presAssocID="{77CE81FC-D963-4D59-B86B-2240BD09A194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A79E2F-3E40-4556-AC29-9F64521C2164}" type="pres">
      <dgm:prSet presAssocID="{77CE81FC-D963-4D59-B86B-2240BD09A194}" presName="accent_1" presStyleCnt="0"/>
      <dgm:spPr/>
    </dgm:pt>
    <dgm:pt modelId="{A376542B-6777-4E2A-821C-C83BD61260BA}" type="pres">
      <dgm:prSet presAssocID="{77CE81FC-D963-4D59-B86B-2240BD09A194}" presName="accentRepeatNode" presStyleLbl="solidFgAcc1" presStyleIdx="0" presStyleCnt="7"/>
      <dgm:spPr/>
    </dgm:pt>
    <dgm:pt modelId="{35D68F6F-929E-4862-AAC9-FE2347C19635}" type="pres">
      <dgm:prSet presAssocID="{EC558E7C-1CD6-4C5C-998E-DCC8C023B5CC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2E51BD-585F-4DF6-88A8-88F341D84D44}" type="pres">
      <dgm:prSet presAssocID="{EC558E7C-1CD6-4C5C-998E-DCC8C023B5CC}" presName="accent_2" presStyleCnt="0"/>
      <dgm:spPr/>
    </dgm:pt>
    <dgm:pt modelId="{890B936B-238D-4ACA-B3F0-6320AF201366}" type="pres">
      <dgm:prSet presAssocID="{EC558E7C-1CD6-4C5C-998E-DCC8C023B5CC}" presName="accentRepeatNode" presStyleLbl="solidFgAcc1" presStyleIdx="1" presStyleCnt="7"/>
      <dgm:spPr/>
    </dgm:pt>
    <dgm:pt modelId="{2DA1BCAE-1D54-44C8-AB1B-BEAB2DD82CA5}" type="pres">
      <dgm:prSet presAssocID="{A008E549-765B-4675-B09D-47B4CDA99B3D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BB76D6-D9AE-45E7-8E7C-F864FF51CAA0}" type="pres">
      <dgm:prSet presAssocID="{A008E549-765B-4675-B09D-47B4CDA99B3D}" presName="accent_3" presStyleCnt="0"/>
      <dgm:spPr/>
    </dgm:pt>
    <dgm:pt modelId="{BD9CD1C9-FF59-48B0-94C6-180A636D3263}" type="pres">
      <dgm:prSet presAssocID="{A008E549-765B-4675-B09D-47B4CDA99B3D}" presName="accentRepeatNode" presStyleLbl="solidFgAcc1" presStyleIdx="2" presStyleCnt="7"/>
      <dgm:spPr/>
    </dgm:pt>
    <dgm:pt modelId="{40D2BADB-E2A6-4183-985E-645AB5CD2420}" type="pres">
      <dgm:prSet presAssocID="{349AF9AD-F889-41AD-9028-826CC0D17341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58F75D-D38E-4060-BC8A-93224E2AD2D1}" type="pres">
      <dgm:prSet presAssocID="{349AF9AD-F889-41AD-9028-826CC0D17341}" presName="accent_4" presStyleCnt="0"/>
      <dgm:spPr/>
    </dgm:pt>
    <dgm:pt modelId="{11F3A774-F356-48E4-9370-C73CAE7D6610}" type="pres">
      <dgm:prSet presAssocID="{349AF9AD-F889-41AD-9028-826CC0D17341}" presName="accentRepeatNode" presStyleLbl="solidFgAcc1" presStyleIdx="3" presStyleCnt="7"/>
      <dgm:spPr/>
    </dgm:pt>
    <dgm:pt modelId="{DDF7F3CE-501A-42D2-AF70-A14838142054}" type="pres">
      <dgm:prSet presAssocID="{D89B6CB1-B12F-4CAA-B68F-51176D6D2B0C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4F7995-3925-400C-8D23-199B475D5B8E}" type="pres">
      <dgm:prSet presAssocID="{D89B6CB1-B12F-4CAA-B68F-51176D6D2B0C}" presName="accent_5" presStyleCnt="0"/>
      <dgm:spPr/>
    </dgm:pt>
    <dgm:pt modelId="{D3FDDA6C-75C3-448E-B373-628A2B642677}" type="pres">
      <dgm:prSet presAssocID="{D89B6CB1-B12F-4CAA-B68F-51176D6D2B0C}" presName="accentRepeatNode" presStyleLbl="solidFgAcc1" presStyleIdx="4" presStyleCnt="7"/>
      <dgm:spPr/>
    </dgm:pt>
    <dgm:pt modelId="{E469F8EB-8F82-4531-A4A2-407610A98EF1}" type="pres">
      <dgm:prSet presAssocID="{6CC900B1-892C-4385-A010-819A4E554E11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45A43A-3402-4EFC-BEAA-224BBD1F2F7B}" type="pres">
      <dgm:prSet presAssocID="{6CC900B1-892C-4385-A010-819A4E554E11}" presName="accent_6" presStyleCnt="0"/>
      <dgm:spPr/>
    </dgm:pt>
    <dgm:pt modelId="{9B77C418-6742-4B92-AA1F-8EBC715DA7CC}" type="pres">
      <dgm:prSet presAssocID="{6CC900B1-892C-4385-A010-819A4E554E11}" presName="accentRepeatNode" presStyleLbl="solidFgAcc1" presStyleIdx="5" presStyleCnt="7"/>
      <dgm:spPr/>
    </dgm:pt>
    <dgm:pt modelId="{6A0B359A-EB32-4BD4-BBD9-BD27EC28C083}" type="pres">
      <dgm:prSet presAssocID="{E1264B40-D1C0-47D0-84FE-FBA919C7A335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430838-D543-4C96-8B68-08FC81226E8A}" type="pres">
      <dgm:prSet presAssocID="{E1264B40-D1C0-47D0-84FE-FBA919C7A335}" presName="accent_7" presStyleCnt="0"/>
      <dgm:spPr/>
    </dgm:pt>
    <dgm:pt modelId="{7AF31F04-B042-4B3C-9876-6C43A8A1D9E5}" type="pres">
      <dgm:prSet presAssocID="{E1264B40-D1C0-47D0-84FE-FBA919C7A335}" presName="accentRepeatNode" presStyleLbl="solidFgAcc1" presStyleIdx="6" presStyleCnt="7"/>
      <dgm:spPr/>
    </dgm:pt>
  </dgm:ptLst>
  <dgm:cxnLst>
    <dgm:cxn modelId="{822587B7-6870-4917-9625-03EE0C826953}" type="presOf" srcId="{63AF5E53-3C7F-4BD9-AB40-7E97609E0D4F}" destId="{15518698-6724-49A7-96A5-93FF63579C6C}" srcOrd="0" destOrd="0" presId="urn:microsoft.com/office/officeart/2008/layout/VerticalCurvedList"/>
    <dgm:cxn modelId="{A601B34A-1E84-480A-9234-3BE0168C8207}" type="presOf" srcId="{E1264B40-D1C0-47D0-84FE-FBA919C7A335}" destId="{6A0B359A-EB32-4BD4-BBD9-BD27EC28C083}" srcOrd="0" destOrd="0" presId="urn:microsoft.com/office/officeart/2008/layout/VerticalCurvedList"/>
    <dgm:cxn modelId="{16EF797E-2517-49AB-B979-314105B0D7D0}" type="presOf" srcId="{6CC900B1-892C-4385-A010-819A4E554E11}" destId="{E469F8EB-8F82-4531-A4A2-407610A98EF1}" srcOrd="0" destOrd="0" presId="urn:microsoft.com/office/officeart/2008/layout/VerticalCurvedList"/>
    <dgm:cxn modelId="{EF768AED-E46D-461D-8B6F-4204ED7FCCC0}" srcId="{EEDB1563-1FC4-4995-9263-150DF1FAEF4B}" destId="{E1264B40-D1C0-47D0-84FE-FBA919C7A335}" srcOrd="6" destOrd="0" parTransId="{A3BAED51-D591-4617-8796-D6A6D9CDA588}" sibTransId="{0BF62DE8-E449-47C3-BCE0-7FD2AAE972CC}"/>
    <dgm:cxn modelId="{FA13ECEB-9F41-42CB-9139-BE3F6CB147BF}" type="presOf" srcId="{EC558E7C-1CD6-4C5C-998E-DCC8C023B5CC}" destId="{35D68F6F-929E-4862-AAC9-FE2347C19635}" srcOrd="0" destOrd="0" presId="urn:microsoft.com/office/officeart/2008/layout/VerticalCurvedList"/>
    <dgm:cxn modelId="{11D0F2D7-2745-4C01-ADFF-0E9898549E43}" srcId="{EEDB1563-1FC4-4995-9263-150DF1FAEF4B}" destId="{349AF9AD-F889-41AD-9028-826CC0D17341}" srcOrd="3" destOrd="0" parTransId="{E47E2B4C-25EA-4EFF-BE61-28DEC6CD85AB}" sibTransId="{7D5BC714-BCB4-4903-AE2B-A8D6F5516350}"/>
    <dgm:cxn modelId="{4B53745C-EBC8-4733-BF54-9DDF76F71546}" srcId="{EEDB1563-1FC4-4995-9263-150DF1FAEF4B}" destId="{D89B6CB1-B12F-4CAA-B68F-51176D6D2B0C}" srcOrd="4" destOrd="0" parTransId="{4097A2F6-9ED3-4A5A-AC79-562EFBE335D5}" sibTransId="{15BF2360-96AC-417B-A2D8-197EEBBA03CB}"/>
    <dgm:cxn modelId="{7CE8F2BF-ACB0-4B08-A0B3-EA8265C83943}" type="presOf" srcId="{EEDB1563-1FC4-4995-9263-150DF1FAEF4B}" destId="{3C5F67ED-67CA-479C-9BE1-02D131D6C437}" srcOrd="0" destOrd="0" presId="urn:microsoft.com/office/officeart/2008/layout/VerticalCurvedList"/>
    <dgm:cxn modelId="{CD558D02-4DF1-475B-9D90-B5FB89C44110}" srcId="{EEDB1563-1FC4-4995-9263-150DF1FAEF4B}" destId="{6CC900B1-892C-4385-A010-819A4E554E11}" srcOrd="5" destOrd="0" parTransId="{69FA24DD-44A1-4C70-9EFF-F7E83F63004C}" sibTransId="{A3E8A8C1-73BC-4CE0-BB0E-2BE411267ADD}"/>
    <dgm:cxn modelId="{AF78BDDF-44A5-4C26-A4E9-331BB08AF3B6}" srcId="{EEDB1563-1FC4-4995-9263-150DF1FAEF4B}" destId="{EC558E7C-1CD6-4C5C-998E-DCC8C023B5CC}" srcOrd="1" destOrd="0" parTransId="{ABDBCD9E-070B-4005-8478-4DC5B70FE279}" sibTransId="{E7704E74-DDAC-4D55-B2AC-1E438FA35AF3}"/>
    <dgm:cxn modelId="{B7C9B6B2-42D8-419B-92E0-1C149B843270}" srcId="{EEDB1563-1FC4-4995-9263-150DF1FAEF4B}" destId="{A008E549-765B-4675-B09D-47B4CDA99B3D}" srcOrd="2" destOrd="0" parTransId="{5C6B075C-B8B5-4ADA-912C-DA98B3854CE6}" sibTransId="{49D90621-3A9A-4A5A-B5CD-36A473784A43}"/>
    <dgm:cxn modelId="{BC6E2628-CC9D-49ED-8861-B4658A3000A2}" srcId="{EEDB1563-1FC4-4995-9263-150DF1FAEF4B}" destId="{77CE81FC-D963-4D59-B86B-2240BD09A194}" srcOrd="0" destOrd="0" parTransId="{93338D40-9322-428E-BE0F-0A0F5712A876}" sibTransId="{63AF5E53-3C7F-4BD9-AB40-7E97609E0D4F}"/>
    <dgm:cxn modelId="{D5E72EE3-6E62-4FCE-9D1E-71D0FEEA550B}" type="presOf" srcId="{77CE81FC-D963-4D59-B86B-2240BD09A194}" destId="{756F4A6A-E927-43E1-B114-69312F039709}" srcOrd="0" destOrd="0" presId="urn:microsoft.com/office/officeart/2008/layout/VerticalCurvedList"/>
    <dgm:cxn modelId="{701FEFEA-DD30-4339-BE50-E8E4F6E30666}" type="presOf" srcId="{A008E549-765B-4675-B09D-47B4CDA99B3D}" destId="{2DA1BCAE-1D54-44C8-AB1B-BEAB2DD82CA5}" srcOrd="0" destOrd="0" presId="urn:microsoft.com/office/officeart/2008/layout/VerticalCurvedList"/>
    <dgm:cxn modelId="{7EC03D3F-52DF-4806-B4A3-25B13F43478D}" type="presOf" srcId="{349AF9AD-F889-41AD-9028-826CC0D17341}" destId="{40D2BADB-E2A6-4183-985E-645AB5CD2420}" srcOrd="0" destOrd="0" presId="urn:microsoft.com/office/officeart/2008/layout/VerticalCurvedList"/>
    <dgm:cxn modelId="{86E8A2B6-1D11-4074-9049-26570B834F14}" type="presOf" srcId="{D89B6CB1-B12F-4CAA-B68F-51176D6D2B0C}" destId="{DDF7F3CE-501A-42D2-AF70-A14838142054}" srcOrd="0" destOrd="0" presId="urn:microsoft.com/office/officeart/2008/layout/VerticalCurvedList"/>
    <dgm:cxn modelId="{DA60FE7C-039D-4855-AC28-087FF0AD287D}" type="presParOf" srcId="{3C5F67ED-67CA-479C-9BE1-02D131D6C437}" destId="{886382AC-6933-4B57-8C0B-7AFFF3CBC521}" srcOrd="0" destOrd="0" presId="urn:microsoft.com/office/officeart/2008/layout/VerticalCurvedList"/>
    <dgm:cxn modelId="{F42AEFCA-0B80-4A75-9669-383685F41D65}" type="presParOf" srcId="{886382AC-6933-4B57-8C0B-7AFFF3CBC521}" destId="{EDCC8FA0-7A85-4510-857A-25506F486627}" srcOrd="0" destOrd="0" presId="urn:microsoft.com/office/officeart/2008/layout/VerticalCurvedList"/>
    <dgm:cxn modelId="{C0165EDA-66CD-4B16-A230-8FE607980925}" type="presParOf" srcId="{EDCC8FA0-7A85-4510-857A-25506F486627}" destId="{32A348B7-DE0D-4476-9772-7D64D6A728FA}" srcOrd="0" destOrd="0" presId="urn:microsoft.com/office/officeart/2008/layout/VerticalCurvedList"/>
    <dgm:cxn modelId="{635641D3-3B81-42AA-8B2F-2994FAA580AA}" type="presParOf" srcId="{EDCC8FA0-7A85-4510-857A-25506F486627}" destId="{15518698-6724-49A7-96A5-93FF63579C6C}" srcOrd="1" destOrd="0" presId="urn:microsoft.com/office/officeart/2008/layout/VerticalCurvedList"/>
    <dgm:cxn modelId="{1109DE76-E759-4936-A540-EFC81629C7CF}" type="presParOf" srcId="{EDCC8FA0-7A85-4510-857A-25506F486627}" destId="{7D95D94B-1B10-428C-B7D0-3233CE4283C5}" srcOrd="2" destOrd="0" presId="urn:microsoft.com/office/officeart/2008/layout/VerticalCurvedList"/>
    <dgm:cxn modelId="{C6B00693-AF0F-411B-984E-AD0099B3C4EB}" type="presParOf" srcId="{EDCC8FA0-7A85-4510-857A-25506F486627}" destId="{AEF24AD0-4263-4BDE-B9F6-551E4724E0BD}" srcOrd="3" destOrd="0" presId="urn:microsoft.com/office/officeart/2008/layout/VerticalCurvedList"/>
    <dgm:cxn modelId="{FBF33E75-6EF6-4023-9A98-582B00FBED3B}" type="presParOf" srcId="{886382AC-6933-4B57-8C0B-7AFFF3CBC521}" destId="{756F4A6A-E927-43E1-B114-69312F039709}" srcOrd="1" destOrd="0" presId="urn:microsoft.com/office/officeart/2008/layout/VerticalCurvedList"/>
    <dgm:cxn modelId="{4BC59966-B318-4F59-8E87-8E6CC26D8D00}" type="presParOf" srcId="{886382AC-6933-4B57-8C0B-7AFFF3CBC521}" destId="{49A79E2F-3E40-4556-AC29-9F64521C2164}" srcOrd="2" destOrd="0" presId="urn:microsoft.com/office/officeart/2008/layout/VerticalCurvedList"/>
    <dgm:cxn modelId="{D00C5AFC-E5BB-4697-9E0D-0D0A3841081D}" type="presParOf" srcId="{49A79E2F-3E40-4556-AC29-9F64521C2164}" destId="{A376542B-6777-4E2A-821C-C83BD61260BA}" srcOrd="0" destOrd="0" presId="urn:microsoft.com/office/officeart/2008/layout/VerticalCurvedList"/>
    <dgm:cxn modelId="{16BA47BB-8CA5-41D6-9743-A9DD0C8614FA}" type="presParOf" srcId="{886382AC-6933-4B57-8C0B-7AFFF3CBC521}" destId="{35D68F6F-929E-4862-AAC9-FE2347C19635}" srcOrd="3" destOrd="0" presId="urn:microsoft.com/office/officeart/2008/layout/VerticalCurvedList"/>
    <dgm:cxn modelId="{33D2FCEB-3F1F-4412-A87C-DB08360CA16F}" type="presParOf" srcId="{886382AC-6933-4B57-8C0B-7AFFF3CBC521}" destId="{132E51BD-585F-4DF6-88A8-88F341D84D44}" srcOrd="4" destOrd="0" presId="urn:microsoft.com/office/officeart/2008/layout/VerticalCurvedList"/>
    <dgm:cxn modelId="{0BC9CF63-D35D-4010-AC59-3B9BF6D2D259}" type="presParOf" srcId="{132E51BD-585F-4DF6-88A8-88F341D84D44}" destId="{890B936B-238D-4ACA-B3F0-6320AF201366}" srcOrd="0" destOrd="0" presId="urn:microsoft.com/office/officeart/2008/layout/VerticalCurvedList"/>
    <dgm:cxn modelId="{22015137-EAB0-411B-A232-8E7A0F851B5D}" type="presParOf" srcId="{886382AC-6933-4B57-8C0B-7AFFF3CBC521}" destId="{2DA1BCAE-1D54-44C8-AB1B-BEAB2DD82CA5}" srcOrd="5" destOrd="0" presId="urn:microsoft.com/office/officeart/2008/layout/VerticalCurvedList"/>
    <dgm:cxn modelId="{2F7CFD27-56C5-4312-883D-FB12C4FEBDCB}" type="presParOf" srcId="{886382AC-6933-4B57-8C0B-7AFFF3CBC521}" destId="{1FBB76D6-D9AE-45E7-8E7C-F864FF51CAA0}" srcOrd="6" destOrd="0" presId="urn:microsoft.com/office/officeart/2008/layout/VerticalCurvedList"/>
    <dgm:cxn modelId="{DDF0340B-A351-44AF-8747-1323D07F7AC2}" type="presParOf" srcId="{1FBB76D6-D9AE-45E7-8E7C-F864FF51CAA0}" destId="{BD9CD1C9-FF59-48B0-94C6-180A636D3263}" srcOrd="0" destOrd="0" presId="urn:microsoft.com/office/officeart/2008/layout/VerticalCurvedList"/>
    <dgm:cxn modelId="{72CA17DE-9E0E-40C7-848C-B71670E9C35C}" type="presParOf" srcId="{886382AC-6933-4B57-8C0B-7AFFF3CBC521}" destId="{40D2BADB-E2A6-4183-985E-645AB5CD2420}" srcOrd="7" destOrd="0" presId="urn:microsoft.com/office/officeart/2008/layout/VerticalCurvedList"/>
    <dgm:cxn modelId="{DEDD336D-9073-4339-81C3-902AD01740A7}" type="presParOf" srcId="{886382AC-6933-4B57-8C0B-7AFFF3CBC521}" destId="{7F58F75D-D38E-4060-BC8A-93224E2AD2D1}" srcOrd="8" destOrd="0" presId="urn:microsoft.com/office/officeart/2008/layout/VerticalCurvedList"/>
    <dgm:cxn modelId="{3CE3E5DC-B04C-42B6-A9BB-B8131553BF30}" type="presParOf" srcId="{7F58F75D-D38E-4060-BC8A-93224E2AD2D1}" destId="{11F3A774-F356-48E4-9370-C73CAE7D6610}" srcOrd="0" destOrd="0" presId="urn:microsoft.com/office/officeart/2008/layout/VerticalCurvedList"/>
    <dgm:cxn modelId="{0D746801-BFEE-4D43-8D6B-01D678D035A2}" type="presParOf" srcId="{886382AC-6933-4B57-8C0B-7AFFF3CBC521}" destId="{DDF7F3CE-501A-42D2-AF70-A14838142054}" srcOrd="9" destOrd="0" presId="urn:microsoft.com/office/officeart/2008/layout/VerticalCurvedList"/>
    <dgm:cxn modelId="{4EEB090B-BF6C-49A8-9D0E-41E34F61958D}" type="presParOf" srcId="{886382AC-6933-4B57-8C0B-7AFFF3CBC521}" destId="{A74F7995-3925-400C-8D23-199B475D5B8E}" srcOrd="10" destOrd="0" presId="urn:microsoft.com/office/officeart/2008/layout/VerticalCurvedList"/>
    <dgm:cxn modelId="{DE6E9AF7-0F11-4C98-9B2C-E59209BF6084}" type="presParOf" srcId="{A74F7995-3925-400C-8D23-199B475D5B8E}" destId="{D3FDDA6C-75C3-448E-B373-628A2B642677}" srcOrd="0" destOrd="0" presId="urn:microsoft.com/office/officeart/2008/layout/VerticalCurvedList"/>
    <dgm:cxn modelId="{0AE0F9F2-7A16-4FAE-8938-0118ED9BB160}" type="presParOf" srcId="{886382AC-6933-4B57-8C0B-7AFFF3CBC521}" destId="{E469F8EB-8F82-4531-A4A2-407610A98EF1}" srcOrd="11" destOrd="0" presId="urn:microsoft.com/office/officeart/2008/layout/VerticalCurvedList"/>
    <dgm:cxn modelId="{E1A1A5C9-6A31-433F-9EFD-247B65AC8266}" type="presParOf" srcId="{886382AC-6933-4B57-8C0B-7AFFF3CBC521}" destId="{0445A43A-3402-4EFC-BEAA-224BBD1F2F7B}" srcOrd="12" destOrd="0" presId="urn:microsoft.com/office/officeart/2008/layout/VerticalCurvedList"/>
    <dgm:cxn modelId="{8497AAA0-57AA-4CF6-B9FF-EB97C008B5ED}" type="presParOf" srcId="{0445A43A-3402-4EFC-BEAA-224BBD1F2F7B}" destId="{9B77C418-6742-4B92-AA1F-8EBC715DA7CC}" srcOrd="0" destOrd="0" presId="urn:microsoft.com/office/officeart/2008/layout/VerticalCurvedList"/>
    <dgm:cxn modelId="{936FA5A9-4392-4061-98C0-BEA4B78FD88F}" type="presParOf" srcId="{886382AC-6933-4B57-8C0B-7AFFF3CBC521}" destId="{6A0B359A-EB32-4BD4-BBD9-BD27EC28C083}" srcOrd="13" destOrd="0" presId="urn:microsoft.com/office/officeart/2008/layout/VerticalCurvedList"/>
    <dgm:cxn modelId="{7640CD32-6BBD-4F13-A444-B87DF744E24E}" type="presParOf" srcId="{886382AC-6933-4B57-8C0B-7AFFF3CBC521}" destId="{1F430838-D543-4C96-8B68-08FC81226E8A}" srcOrd="14" destOrd="0" presId="urn:microsoft.com/office/officeart/2008/layout/VerticalCurvedList"/>
    <dgm:cxn modelId="{8A9454C8-67B7-45E3-88F7-7CE97DE08DCA}" type="presParOf" srcId="{1F430838-D543-4C96-8B68-08FC81226E8A}" destId="{7AF31F04-B042-4B3C-9876-6C43A8A1D9E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BA1620-7B24-421B-9638-C4FCAEA66693}">
      <dsp:nvSpPr>
        <dsp:cNvPr id="0" name=""/>
        <dsp:cNvSpPr/>
      </dsp:nvSpPr>
      <dsp:spPr>
        <a:xfrm>
          <a:off x="1616400" y="308884"/>
          <a:ext cx="4656718" cy="9164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Клієнтська </a:t>
          </a:r>
          <a:r>
            <a:rPr lang="uk-UA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частина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16400" y="308884"/>
        <a:ext cx="4656718" cy="916437"/>
      </dsp:txXfrm>
    </dsp:sp>
    <dsp:sp modelId="{056326E1-633B-4742-8046-C655F51EF0F9}">
      <dsp:nvSpPr>
        <dsp:cNvPr id="0" name=""/>
        <dsp:cNvSpPr/>
      </dsp:nvSpPr>
      <dsp:spPr>
        <a:xfrm>
          <a:off x="427019" y="1358947"/>
          <a:ext cx="5294410" cy="9496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Користувацький інтерфейс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7019" y="1358947"/>
        <a:ext cx="5294410" cy="949675"/>
      </dsp:txXfrm>
    </dsp:sp>
    <dsp:sp modelId="{FB07934B-D561-4808-A572-F6382FCC6DC2}">
      <dsp:nvSpPr>
        <dsp:cNvPr id="0" name=""/>
        <dsp:cNvSpPr/>
      </dsp:nvSpPr>
      <dsp:spPr>
        <a:xfrm>
          <a:off x="5879708" y="1358947"/>
          <a:ext cx="1582792" cy="9496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Пристрої </a:t>
          </a:r>
          <a:r>
            <a:rPr lang="en-US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I/O</a:t>
          </a:r>
          <a:endParaRPr lang="uk-UA" sz="20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79708" y="1358947"/>
        <a:ext cx="1582792" cy="949675"/>
      </dsp:txXfrm>
    </dsp:sp>
    <dsp:sp modelId="{93979F1D-9A11-45CB-92CB-C3AE1366050E}">
      <dsp:nvSpPr>
        <dsp:cNvPr id="0" name=""/>
        <dsp:cNvSpPr/>
      </dsp:nvSpPr>
      <dsp:spPr>
        <a:xfrm>
          <a:off x="420743" y="2466902"/>
          <a:ext cx="5306961" cy="9496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Комун</a:t>
          </a:r>
          <a:r>
            <a:rPr lang="uk-UA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ікаційне</a:t>
          </a:r>
          <a:r>
            <a:rPr lang="uk-UA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оточення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0743" y="2466902"/>
        <a:ext cx="5306961" cy="949675"/>
      </dsp:txXfrm>
    </dsp:sp>
    <dsp:sp modelId="{A60C3F80-A895-4225-8CDB-3B13C2781004}">
      <dsp:nvSpPr>
        <dsp:cNvPr id="0" name=""/>
        <dsp:cNvSpPr/>
      </dsp:nvSpPr>
      <dsp:spPr>
        <a:xfrm>
          <a:off x="5885984" y="2466902"/>
          <a:ext cx="1582792" cy="9496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Персонал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85984" y="2466902"/>
        <a:ext cx="1582792" cy="949675"/>
      </dsp:txXfrm>
    </dsp:sp>
    <dsp:sp modelId="{8D9C63E7-E828-4CE0-BEBE-6644D2DF0934}">
      <dsp:nvSpPr>
        <dsp:cNvPr id="0" name=""/>
        <dsp:cNvSpPr/>
      </dsp:nvSpPr>
      <dsp:spPr>
        <a:xfrm>
          <a:off x="715265" y="3615023"/>
          <a:ext cx="3328360" cy="91863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Бази даних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15265" y="3615023"/>
        <a:ext cx="3328360" cy="918630"/>
      </dsp:txXfrm>
    </dsp:sp>
    <dsp:sp modelId="{6FCBD920-F4EF-40A8-80C1-62C0DC47F1AF}">
      <dsp:nvSpPr>
        <dsp:cNvPr id="0" name=""/>
        <dsp:cNvSpPr/>
      </dsp:nvSpPr>
      <dsp:spPr>
        <a:xfrm>
          <a:off x="4193690" y="3615940"/>
          <a:ext cx="1339976" cy="9496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Бізнес-логіка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93690" y="3615940"/>
        <a:ext cx="1339976" cy="949675"/>
      </dsp:txXfrm>
    </dsp:sp>
    <dsp:sp modelId="{F0760AD0-5FD5-4CD2-BCEA-E5E180753A95}">
      <dsp:nvSpPr>
        <dsp:cNvPr id="0" name=""/>
        <dsp:cNvSpPr/>
      </dsp:nvSpPr>
      <dsp:spPr>
        <a:xfrm>
          <a:off x="5880915" y="3591296"/>
          <a:ext cx="1582792" cy="9496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Сервіси супроводу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80915" y="3591296"/>
        <a:ext cx="1582792" cy="9496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AB16A1-6EC7-4346-A714-B0143B13F186}">
      <dsp:nvSpPr>
        <dsp:cNvPr id="0" name=""/>
        <dsp:cNvSpPr/>
      </dsp:nvSpPr>
      <dsp:spPr>
        <a:xfrm>
          <a:off x="4498664" y="106078"/>
          <a:ext cx="1440001" cy="7187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Ступ</a:t>
          </a:r>
          <a:r>
            <a:rPr lang="uk-UA" sz="12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інь</a:t>
          </a:r>
          <a:r>
            <a:rPr lang="uk-U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12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розподіленості</a:t>
          </a:r>
          <a:r>
            <a:rPr lang="ru-RU" sz="12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endParaRPr lang="ru-RU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19714" y="127128"/>
        <a:ext cx="1397901" cy="676607"/>
      </dsp:txXfrm>
    </dsp:sp>
    <dsp:sp modelId="{8BB584FC-46C8-4225-8FA7-464D3FDE020B}">
      <dsp:nvSpPr>
        <dsp:cNvPr id="0" name=""/>
        <dsp:cNvSpPr/>
      </dsp:nvSpPr>
      <dsp:spPr>
        <a:xfrm>
          <a:off x="4642664" y="824786"/>
          <a:ext cx="98399" cy="5157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5707"/>
              </a:lnTo>
              <a:lnTo>
                <a:pt x="98399" y="51570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21C5D6-E4F3-4710-8AFD-A7357B30BE5A}">
      <dsp:nvSpPr>
        <dsp:cNvPr id="0" name=""/>
        <dsp:cNvSpPr/>
      </dsp:nvSpPr>
      <dsp:spPr>
        <a:xfrm>
          <a:off x="4741064" y="987240"/>
          <a:ext cx="1130410" cy="7065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Настольні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61757" y="1007933"/>
        <a:ext cx="1089024" cy="665120"/>
      </dsp:txXfrm>
    </dsp:sp>
    <dsp:sp modelId="{77BDC2DF-7E7F-4A73-BCC7-550266B45425}">
      <dsp:nvSpPr>
        <dsp:cNvPr id="0" name=""/>
        <dsp:cNvSpPr/>
      </dsp:nvSpPr>
      <dsp:spPr>
        <a:xfrm>
          <a:off x="4642664" y="824786"/>
          <a:ext cx="98399" cy="13936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3668"/>
              </a:lnTo>
              <a:lnTo>
                <a:pt x="98399" y="139366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9189CF-E32D-458A-BF47-965B31E9A393}">
      <dsp:nvSpPr>
        <dsp:cNvPr id="0" name=""/>
        <dsp:cNvSpPr/>
      </dsp:nvSpPr>
      <dsp:spPr>
        <a:xfrm>
          <a:off x="4741064" y="1865201"/>
          <a:ext cx="1130410" cy="7065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Розподілені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61757" y="1885894"/>
        <a:ext cx="1089024" cy="665120"/>
      </dsp:txXfrm>
    </dsp:sp>
    <dsp:sp modelId="{7BA9DA92-A3B5-4EFF-A928-44383FF465AE}">
      <dsp:nvSpPr>
        <dsp:cNvPr id="0" name=""/>
        <dsp:cNvSpPr/>
      </dsp:nvSpPr>
      <dsp:spPr>
        <a:xfrm>
          <a:off x="6528527" y="109596"/>
          <a:ext cx="1440001" cy="7187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Ступінь автоматизації</a:t>
          </a:r>
          <a:endParaRPr lang="ru-RU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49577" y="130646"/>
        <a:ext cx="1397901" cy="676607"/>
      </dsp:txXfrm>
    </dsp:sp>
    <dsp:sp modelId="{F69AF489-2391-47F2-8760-91C0203F7966}">
      <dsp:nvSpPr>
        <dsp:cNvPr id="0" name=""/>
        <dsp:cNvSpPr/>
      </dsp:nvSpPr>
      <dsp:spPr>
        <a:xfrm>
          <a:off x="6672527" y="828304"/>
          <a:ext cx="143997" cy="4727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2730"/>
              </a:lnTo>
              <a:lnTo>
                <a:pt x="143997" y="47273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4534FB-20D6-456B-9E96-CA67000BF76D}">
      <dsp:nvSpPr>
        <dsp:cNvPr id="0" name=""/>
        <dsp:cNvSpPr/>
      </dsp:nvSpPr>
      <dsp:spPr>
        <a:xfrm>
          <a:off x="6816525" y="947781"/>
          <a:ext cx="1130410" cy="7065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Автоматизовані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837218" y="968474"/>
        <a:ext cx="1089024" cy="665120"/>
      </dsp:txXfrm>
    </dsp:sp>
    <dsp:sp modelId="{B5A9E00D-BECF-41C0-9121-E453D55073D6}">
      <dsp:nvSpPr>
        <dsp:cNvPr id="0" name=""/>
        <dsp:cNvSpPr/>
      </dsp:nvSpPr>
      <dsp:spPr>
        <a:xfrm>
          <a:off x="6672527" y="828304"/>
          <a:ext cx="143997" cy="13558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5863"/>
              </a:lnTo>
              <a:lnTo>
                <a:pt x="143997" y="135586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12FD72-9146-4E83-9791-1151B52146E7}">
      <dsp:nvSpPr>
        <dsp:cNvPr id="0" name=""/>
        <dsp:cNvSpPr/>
      </dsp:nvSpPr>
      <dsp:spPr>
        <a:xfrm>
          <a:off x="6816525" y="1830914"/>
          <a:ext cx="1130410" cy="7065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Автоматичні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837218" y="1851607"/>
        <a:ext cx="1089024" cy="665120"/>
      </dsp:txXfrm>
    </dsp:sp>
    <dsp:sp modelId="{22D7D3EB-0F2B-4E67-950F-5814E08AF1F0}">
      <dsp:nvSpPr>
        <dsp:cNvPr id="0" name=""/>
        <dsp:cNvSpPr/>
      </dsp:nvSpPr>
      <dsp:spPr>
        <a:xfrm>
          <a:off x="319821" y="91644"/>
          <a:ext cx="1440001" cy="7187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Характер виконуваних задач</a:t>
          </a:r>
          <a:endParaRPr lang="ru-RU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0871" y="112694"/>
        <a:ext cx="1397901" cy="676607"/>
      </dsp:txXfrm>
    </dsp:sp>
    <dsp:sp modelId="{88D5EF9A-3709-4EE3-9F8F-EFEF9CED319A}">
      <dsp:nvSpPr>
        <dsp:cNvPr id="0" name=""/>
        <dsp:cNvSpPr/>
      </dsp:nvSpPr>
      <dsp:spPr>
        <a:xfrm>
          <a:off x="463821" y="810352"/>
          <a:ext cx="156152" cy="5012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1280"/>
              </a:lnTo>
              <a:lnTo>
                <a:pt x="156152" y="50128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0749CE-E3D7-4878-9E25-048C623D7E7B}">
      <dsp:nvSpPr>
        <dsp:cNvPr id="0" name=""/>
        <dsp:cNvSpPr/>
      </dsp:nvSpPr>
      <dsp:spPr>
        <a:xfrm>
          <a:off x="619973" y="958379"/>
          <a:ext cx="1130410" cy="7065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Великомасштабні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40666" y="979072"/>
        <a:ext cx="1089024" cy="665120"/>
      </dsp:txXfrm>
    </dsp:sp>
    <dsp:sp modelId="{9F581B59-AC9C-4540-9159-B455952FCDDE}">
      <dsp:nvSpPr>
        <dsp:cNvPr id="0" name=""/>
        <dsp:cNvSpPr/>
      </dsp:nvSpPr>
      <dsp:spPr>
        <a:xfrm>
          <a:off x="463821" y="810352"/>
          <a:ext cx="156152" cy="13844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4413"/>
              </a:lnTo>
              <a:lnTo>
                <a:pt x="156152" y="138441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8D2FE5-6DBC-4E25-82B4-C055D496C94F}">
      <dsp:nvSpPr>
        <dsp:cNvPr id="0" name=""/>
        <dsp:cNvSpPr/>
      </dsp:nvSpPr>
      <dsp:spPr>
        <a:xfrm>
          <a:off x="619973" y="1841512"/>
          <a:ext cx="1130410" cy="7065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Інформаційно-довідкові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40666" y="1862205"/>
        <a:ext cx="1089024" cy="665120"/>
      </dsp:txXfrm>
    </dsp:sp>
    <dsp:sp modelId="{A72911CA-D7C0-4870-971B-B129CA216545}">
      <dsp:nvSpPr>
        <dsp:cNvPr id="0" name=""/>
        <dsp:cNvSpPr/>
      </dsp:nvSpPr>
      <dsp:spPr>
        <a:xfrm>
          <a:off x="463821" y="810352"/>
          <a:ext cx="156152" cy="22675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7545"/>
              </a:lnTo>
              <a:lnTo>
                <a:pt x="156152" y="226754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37BCD9-9D3A-4476-994A-0C6E37888DEB}">
      <dsp:nvSpPr>
        <dsp:cNvPr id="0" name=""/>
        <dsp:cNvSpPr/>
      </dsp:nvSpPr>
      <dsp:spPr>
        <a:xfrm>
          <a:off x="619973" y="2724645"/>
          <a:ext cx="1130410" cy="7065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Підтримки прийняття рішення</a:t>
          </a:r>
        </a:p>
      </dsp:txBody>
      <dsp:txXfrm>
        <a:off x="640666" y="2745338"/>
        <a:ext cx="1089024" cy="665120"/>
      </dsp:txXfrm>
    </dsp:sp>
    <dsp:sp modelId="{84BDF080-4C29-4723-AF30-32FC941293F3}">
      <dsp:nvSpPr>
        <dsp:cNvPr id="0" name=""/>
        <dsp:cNvSpPr/>
      </dsp:nvSpPr>
      <dsp:spPr>
        <a:xfrm>
          <a:off x="463821" y="810352"/>
          <a:ext cx="156152" cy="3131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31659"/>
              </a:lnTo>
              <a:lnTo>
                <a:pt x="156152" y="3131659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0E0A38-8CDF-41A4-B74C-692ACF9D3D75}">
      <dsp:nvSpPr>
        <dsp:cNvPr id="0" name=""/>
        <dsp:cNvSpPr/>
      </dsp:nvSpPr>
      <dsp:spPr>
        <a:xfrm>
          <a:off x="619973" y="3588758"/>
          <a:ext cx="1130410" cy="7065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Комунікаційні</a:t>
          </a:r>
          <a:endParaRPr lang="ru-RU" sz="10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40666" y="3609451"/>
        <a:ext cx="1089024" cy="665120"/>
      </dsp:txXfrm>
    </dsp:sp>
    <dsp:sp modelId="{A61DE4A6-A9BB-488C-A35B-595C4FF18782}">
      <dsp:nvSpPr>
        <dsp:cNvPr id="0" name=""/>
        <dsp:cNvSpPr/>
      </dsp:nvSpPr>
      <dsp:spPr>
        <a:xfrm>
          <a:off x="463821" y="810352"/>
          <a:ext cx="156152" cy="40147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14792"/>
              </a:lnTo>
              <a:lnTo>
                <a:pt x="156152" y="401479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B93373-56F2-467D-8881-A7D2B5882DA9}">
      <dsp:nvSpPr>
        <dsp:cNvPr id="0" name=""/>
        <dsp:cNvSpPr/>
      </dsp:nvSpPr>
      <dsp:spPr>
        <a:xfrm>
          <a:off x="619973" y="4471891"/>
          <a:ext cx="1130410" cy="7065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Надання послуг</a:t>
          </a:r>
        </a:p>
      </dsp:txBody>
      <dsp:txXfrm>
        <a:off x="640666" y="4492584"/>
        <a:ext cx="1089024" cy="665120"/>
      </dsp:txXfrm>
    </dsp:sp>
    <dsp:sp modelId="{B12B8C91-F965-4263-93F1-21B92A797A2D}">
      <dsp:nvSpPr>
        <dsp:cNvPr id="0" name=""/>
        <dsp:cNvSpPr/>
      </dsp:nvSpPr>
      <dsp:spPr>
        <a:xfrm>
          <a:off x="8630228" y="134748"/>
          <a:ext cx="1440001" cy="7187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Масштабність</a:t>
          </a:r>
          <a:r>
            <a:rPr lang="ru-RU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застосування</a:t>
          </a:r>
          <a:endParaRPr lang="ru-RU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651278" y="155798"/>
        <a:ext cx="1397901" cy="676607"/>
      </dsp:txXfrm>
    </dsp:sp>
    <dsp:sp modelId="{EFB5DF94-0F17-49AB-8622-0F94EE994FAD}">
      <dsp:nvSpPr>
        <dsp:cNvPr id="0" name=""/>
        <dsp:cNvSpPr/>
      </dsp:nvSpPr>
      <dsp:spPr>
        <a:xfrm>
          <a:off x="8774228" y="853456"/>
          <a:ext cx="153529" cy="4631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3199"/>
              </a:lnTo>
              <a:lnTo>
                <a:pt x="153529" y="463199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0E9A0F-2180-487A-86ED-6AF7D4CA7694}">
      <dsp:nvSpPr>
        <dsp:cNvPr id="0" name=""/>
        <dsp:cNvSpPr/>
      </dsp:nvSpPr>
      <dsp:spPr>
        <a:xfrm>
          <a:off x="8927758" y="963402"/>
          <a:ext cx="1130410" cy="7065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Персональні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948451" y="984095"/>
        <a:ext cx="1089024" cy="665120"/>
      </dsp:txXfrm>
    </dsp:sp>
    <dsp:sp modelId="{227485F9-0EAF-443B-AE89-3B4FB85E1640}">
      <dsp:nvSpPr>
        <dsp:cNvPr id="0" name=""/>
        <dsp:cNvSpPr/>
      </dsp:nvSpPr>
      <dsp:spPr>
        <a:xfrm>
          <a:off x="8774228" y="853456"/>
          <a:ext cx="153529" cy="13463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6332"/>
              </a:lnTo>
              <a:lnTo>
                <a:pt x="153529" y="134633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235127-4803-4685-936C-C3E0A3C2AAB5}">
      <dsp:nvSpPr>
        <dsp:cNvPr id="0" name=""/>
        <dsp:cNvSpPr/>
      </dsp:nvSpPr>
      <dsp:spPr>
        <a:xfrm>
          <a:off x="8927758" y="1846535"/>
          <a:ext cx="1130410" cy="7065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Локальні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948451" y="1867228"/>
        <a:ext cx="1089024" cy="665120"/>
      </dsp:txXfrm>
    </dsp:sp>
    <dsp:sp modelId="{FF5773F3-C300-4EBB-831C-532ED28B409C}">
      <dsp:nvSpPr>
        <dsp:cNvPr id="0" name=""/>
        <dsp:cNvSpPr/>
      </dsp:nvSpPr>
      <dsp:spPr>
        <a:xfrm>
          <a:off x="8774228" y="853456"/>
          <a:ext cx="153529" cy="22294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9465"/>
              </a:lnTo>
              <a:lnTo>
                <a:pt x="153529" y="222946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ECB505-36FC-4D15-B500-16A5D60D5ACD}">
      <dsp:nvSpPr>
        <dsp:cNvPr id="0" name=""/>
        <dsp:cNvSpPr/>
      </dsp:nvSpPr>
      <dsp:spPr>
        <a:xfrm>
          <a:off x="8927758" y="2729668"/>
          <a:ext cx="1130410" cy="7065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Корпоративні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948451" y="2750361"/>
        <a:ext cx="1089024" cy="665120"/>
      </dsp:txXfrm>
    </dsp:sp>
    <dsp:sp modelId="{19DE1688-5987-4F0A-A87D-FBC3E998BB39}">
      <dsp:nvSpPr>
        <dsp:cNvPr id="0" name=""/>
        <dsp:cNvSpPr/>
      </dsp:nvSpPr>
      <dsp:spPr>
        <a:xfrm>
          <a:off x="8774228" y="853456"/>
          <a:ext cx="153529" cy="31125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12598"/>
              </a:lnTo>
              <a:lnTo>
                <a:pt x="153529" y="311259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07A4B5-46D0-41B8-B783-EF1F31168404}">
      <dsp:nvSpPr>
        <dsp:cNvPr id="0" name=""/>
        <dsp:cNvSpPr/>
      </dsp:nvSpPr>
      <dsp:spPr>
        <a:xfrm>
          <a:off x="8927758" y="3612801"/>
          <a:ext cx="1130410" cy="7065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Глобальні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948451" y="3633494"/>
        <a:ext cx="1089024" cy="665120"/>
      </dsp:txXfrm>
    </dsp:sp>
    <dsp:sp modelId="{0339E1F2-9F8B-400B-898D-0D90D71C535D}">
      <dsp:nvSpPr>
        <dsp:cNvPr id="0" name=""/>
        <dsp:cNvSpPr/>
      </dsp:nvSpPr>
      <dsp:spPr>
        <a:xfrm>
          <a:off x="2337857" y="99345"/>
          <a:ext cx="1440001" cy="7187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Сфера </a:t>
          </a:r>
          <a:r>
            <a:rPr lang="ru-RU" sz="12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застосування</a:t>
          </a:r>
          <a:endParaRPr lang="ru-RU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58907" y="120395"/>
        <a:ext cx="1397901" cy="676607"/>
      </dsp:txXfrm>
    </dsp:sp>
    <dsp:sp modelId="{16C6041F-7C7D-401B-8DD8-96C4483FE567}">
      <dsp:nvSpPr>
        <dsp:cNvPr id="0" name=""/>
        <dsp:cNvSpPr/>
      </dsp:nvSpPr>
      <dsp:spPr>
        <a:xfrm>
          <a:off x="2481857" y="818053"/>
          <a:ext cx="162996" cy="4537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3767"/>
              </a:lnTo>
              <a:lnTo>
                <a:pt x="162996" y="45376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3F9BD0-FBE4-48E0-9A42-3FE1C4DD358A}">
      <dsp:nvSpPr>
        <dsp:cNvPr id="0" name=""/>
        <dsp:cNvSpPr/>
      </dsp:nvSpPr>
      <dsp:spPr>
        <a:xfrm>
          <a:off x="2644854" y="918567"/>
          <a:ext cx="1130410" cy="7065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Управління організацією</a:t>
          </a:r>
          <a:endParaRPr lang="ru-RU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65547" y="939260"/>
        <a:ext cx="1089024" cy="665120"/>
      </dsp:txXfrm>
    </dsp:sp>
    <dsp:sp modelId="{6BEF6727-AA83-45EE-A872-90DEE57DE2E3}">
      <dsp:nvSpPr>
        <dsp:cNvPr id="0" name=""/>
        <dsp:cNvSpPr/>
      </dsp:nvSpPr>
      <dsp:spPr>
        <a:xfrm>
          <a:off x="2481857" y="818053"/>
          <a:ext cx="162996" cy="13369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900"/>
              </a:lnTo>
              <a:lnTo>
                <a:pt x="162996" y="133690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CD333B-1A8C-48B9-BFC4-719A0E883895}">
      <dsp:nvSpPr>
        <dsp:cNvPr id="0" name=""/>
        <dsp:cNvSpPr/>
      </dsp:nvSpPr>
      <dsp:spPr>
        <a:xfrm>
          <a:off x="2644854" y="1801700"/>
          <a:ext cx="1130410" cy="7065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Телекомунікаційні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65547" y="1822393"/>
        <a:ext cx="1089024" cy="665120"/>
      </dsp:txXfrm>
    </dsp:sp>
    <dsp:sp modelId="{58BB8A65-CC84-456A-AF95-00DF4C5949E8}">
      <dsp:nvSpPr>
        <dsp:cNvPr id="0" name=""/>
        <dsp:cNvSpPr/>
      </dsp:nvSpPr>
      <dsp:spPr>
        <a:xfrm>
          <a:off x="2481857" y="818053"/>
          <a:ext cx="162996" cy="22200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0033"/>
              </a:lnTo>
              <a:lnTo>
                <a:pt x="162996" y="222003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1CE75F-8CEB-4644-BECE-017B6E7089D0}">
      <dsp:nvSpPr>
        <dsp:cNvPr id="0" name=""/>
        <dsp:cNvSpPr/>
      </dsp:nvSpPr>
      <dsp:spPr>
        <a:xfrm>
          <a:off x="2644854" y="2684833"/>
          <a:ext cx="1130410" cy="7065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Інформаційні</a:t>
          </a:r>
          <a:endParaRPr lang="ru-RU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65547" y="2705526"/>
        <a:ext cx="1089024" cy="665120"/>
      </dsp:txXfrm>
    </dsp:sp>
    <dsp:sp modelId="{70AE2747-B938-4F32-84DE-D3786EE03688}">
      <dsp:nvSpPr>
        <dsp:cNvPr id="0" name=""/>
        <dsp:cNvSpPr/>
      </dsp:nvSpPr>
      <dsp:spPr>
        <a:xfrm>
          <a:off x="2481857" y="818053"/>
          <a:ext cx="162996" cy="31031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3166"/>
              </a:lnTo>
              <a:lnTo>
                <a:pt x="162996" y="310316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50B6CB-95F2-482C-AC14-731D46691DA4}">
      <dsp:nvSpPr>
        <dsp:cNvPr id="0" name=""/>
        <dsp:cNvSpPr/>
      </dsp:nvSpPr>
      <dsp:spPr>
        <a:xfrm>
          <a:off x="2644854" y="3567966"/>
          <a:ext cx="1130410" cy="7065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Торгові</a:t>
          </a:r>
          <a:endParaRPr lang="ru-RU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65547" y="3588659"/>
        <a:ext cx="1089024" cy="665120"/>
      </dsp:txXfrm>
    </dsp:sp>
    <dsp:sp modelId="{88384566-5B0E-461C-B96C-F67C6E17DEB8}">
      <dsp:nvSpPr>
        <dsp:cNvPr id="0" name=""/>
        <dsp:cNvSpPr/>
      </dsp:nvSpPr>
      <dsp:spPr>
        <a:xfrm>
          <a:off x="2481857" y="818053"/>
          <a:ext cx="162996" cy="39862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86299"/>
              </a:lnTo>
              <a:lnTo>
                <a:pt x="162996" y="3986299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C4C6D2-460E-45DA-A45F-6F8A0BAAE582}">
      <dsp:nvSpPr>
        <dsp:cNvPr id="0" name=""/>
        <dsp:cNvSpPr/>
      </dsp:nvSpPr>
      <dsp:spPr>
        <a:xfrm>
          <a:off x="2644854" y="4451099"/>
          <a:ext cx="1130410" cy="7065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Вбудовані</a:t>
          </a:r>
          <a:endParaRPr lang="ru-RU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65547" y="4471792"/>
        <a:ext cx="1089024" cy="665120"/>
      </dsp:txXfrm>
    </dsp:sp>
    <dsp:sp modelId="{50B233B8-07C3-44DB-8FF6-94E0CB4ABDBF}">
      <dsp:nvSpPr>
        <dsp:cNvPr id="0" name=""/>
        <dsp:cNvSpPr/>
      </dsp:nvSpPr>
      <dsp:spPr>
        <a:xfrm>
          <a:off x="2481857" y="818053"/>
          <a:ext cx="172492" cy="48016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01614"/>
              </a:lnTo>
              <a:lnTo>
                <a:pt x="172492" y="480161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D49846-5353-4DD0-8262-7108DD029FC0}">
      <dsp:nvSpPr>
        <dsp:cNvPr id="0" name=""/>
        <dsp:cNvSpPr/>
      </dsp:nvSpPr>
      <dsp:spPr>
        <a:xfrm>
          <a:off x="2654349" y="5266414"/>
          <a:ext cx="1130410" cy="7065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Медичні</a:t>
          </a:r>
          <a:endParaRPr lang="ru-RU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75042" y="5287107"/>
        <a:ext cx="1089024" cy="6651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72BE3B-18C3-445E-8C77-F000A9D3F222}">
      <dsp:nvSpPr>
        <dsp:cNvPr id="0" name=""/>
        <dsp:cNvSpPr/>
      </dsp:nvSpPr>
      <dsp:spPr>
        <a:xfrm>
          <a:off x="532992" y="0"/>
          <a:ext cx="5649141" cy="4876802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D362DD-C61C-459B-BAE7-60CBB4860D39}">
      <dsp:nvSpPr>
        <dsp:cNvPr id="0" name=""/>
        <dsp:cNvSpPr/>
      </dsp:nvSpPr>
      <dsp:spPr>
        <a:xfrm>
          <a:off x="1382458" y="463296"/>
          <a:ext cx="1901952" cy="19019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</a:t>
          </a:r>
          <a:r>
            <a:rPr lang="en-US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’</a:t>
          </a:r>
          <a:r>
            <a:rPr lang="uk-UA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єднання користувачів з ресурсами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75304" y="556142"/>
        <a:ext cx="1716260" cy="1716260"/>
      </dsp:txXfrm>
    </dsp:sp>
    <dsp:sp modelId="{7A8D3BD7-0244-44B3-B62E-3F2BFB314873}">
      <dsp:nvSpPr>
        <dsp:cNvPr id="0" name=""/>
        <dsp:cNvSpPr/>
      </dsp:nvSpPr>
      <dsp:spPr>
        <a:xfrm>
          <a:off x="3430715" y="463296"/>
          <a:ext cx="1901952" cy="19019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Прозорість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23561" y="556142"/>
        <a:ext cx="1716260" cy="1716260"/>
      </dsp:txXfrm>
    </dsp:sp>
    <dsp:sp modelId="{D28957F0-8307-4768-A136-06F83AE24CCE}">
      <dsp:nvSpPr>
        <dsp:cNvPr id="0" name=""/>
        <dsp:cNvSpPr/>
      </dsp:nvSpPr>
      <dsp:spPr>
        <a:xfrm>
          <a:off x="1382458" y="2511553"/>
          <a:ext cx="1901952" cy="19019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Відкритість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75304" y="2604399"/>
        <a:ext cx="1716260" cy="1716260"/>
      </dsp:txXfrm>
    </dsp:sp>
    <dsp:sp modelId="{DAD67897-1F64-4E09-B78C-26F974FD8F64}">
      <dsp:nvSpPr>
        <dsp:cNvPr id="0" name=""/>
        <dsp:cNvSpPr/>
      </dsp:nvSpPr>
      <dsp:spPr>
        <a:xfrm>
          <a:off x="3430715" y="2511553"/>
          <a:ext cx="1901952" cy="19019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Масштабування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23561" y="2604399"/>
        <a:ext cx="1716260" cy="17162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9EB8E1-A9CF-40A8-9830-C495309B1929}">
      <dsp:nvSpPr>
        <dsp:cNvPr id="0" name=""/>
        <dsp:cNvSpPr/>
      </dsp:nvSpPr>
      <dsp:spPr>
        <a:xfrm>
          <a:off x="8290986" y="3280931"/>
          <a:ext cx="224638" cy="19785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8526"/>
              </a:lnTo>
              <a:lnTo>
                <a:pt x="224638" y="1978526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D5F101-5DA1-4E64-A777-777C8E21ED4C}">
      <dsp:nvSpPr>
        <dsp:cNvPr id="0" name=""/>
        <dsp:cNvSpPr/>
      </dsp:nvSpPr>
      <dsp:spPr>
        <a:xfrm>
          <a:off x="8290986" y="3280931"/>
          <a:ext cx="253657" cy="7778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7882"/>
              </a:lnTo>
              <a:lnTo>
                <a:pt x="253657" y="777882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935668-448F-4CCD-85AF-1BE59269AF59}">
      <dsp:nvSpPr>
        <dsp:cNvPr id="0" name=""/>
        <dsp:cNvSpPr/>
      </dsp:nvSpPr>
      <dsp:spPr>
        <a:xfrm>
          <a:off x="7944321" y="2108874"/>
          <a:ext cx="1023084" cy="3265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972"/>
              </a:lnTo>
              <a:lnTo>
                <a:pt x="1023084" y="148972"/>
              </a:lnTo>
              <a:lnTo>
                <a:pt x="1023084" y="326532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D3AC56-3946-4A51-8821-5CC2DE5D6341}">
      <dsp:nvSpPr>
        <dsp:cNvPr id="0" name=""/>
        <dsp:cNvSpPr/>
      </dsp:nvSpPr>
      <dsp:spPr>
        <a:xfrm>
          <a:off x="6244818" y="3280931"/>
          <a:ext cx="253657" cy="19785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8526"/>
              </a:lnTo>
              <a:lnTo>
                <a:pt x="253657" y="1978526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F93E07-2C4D-400C-8F1C-4EF84B2330EC}">
      <dsp:nvSpPr>
        <dsp:cNvPr id="0" name=""/>
        <dsp:cNvSpPr/>
      </dsp:nvSpPr>
      <dsp:spPr>
        <a:xfrm>
          <a:off x="6244818" y="3280931"/>
          <a:ext cx="253657" cy="7778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7882"/>
              </a:lnTo>
              <a:lnTo>
                <a:pt x="253657" y="777882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296ABA-442F-4BC9-BEAC-A1C377A1A413}">
      <dsp:nvSpPr>
        <dsp:cNvPr id="0" name=""/>
        <dsp:cNvSpPr/>
      </dsp:nvSpPr>
      <dsp:spPr>
        <a:xfrm>
          <a:off x="6921237" y="2108874"/>
          <a:ext cx="1023084" cy="326532"/>
        </a:xfrm>
        <a:custGeom>
          <a:avLst/>
          <a:gdLst/>
          <a:ahLst/>
          <a:cxnLst/>
          <a:rect l="0" t="0" r="0" b="0"/>
          <a:pathLst>
            <a:path>
              <a:moveTo>
                <a:pt x="1023084" y="0"/>
              </a:moveTo>
              <a:lnTo>
                <a:pt x="1023084" y="148972"/>
              </a:lnTo>
              <a:lnTo>
                <a:pt x="0" y="148972"/>
              </a:lnTo>
              <a:lnTo>
                <a:pt x="0" y="326532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6F1883-95C8-443D-9639-F39D88889DCF}">
      <dsp:nvSpPr>
        <dsp:cNvPr id="0" name=""/>
        <dsp:cNvSpPr/>
      </dsp:nvSpPr>
      <dsp:spPr>
        <a:xfrm>
          <a:off x="5055944" y="845526"/>
          <a:ext cx="2888377" cy="4178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264"/>
              </a:lnTo>
              <a:lnTo>
                <a:pt x="2888377" y="240264"/>
              </a:lnTo>
              <a:lnTo>
                <a:pt x="2888377" y="41782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98FDA9-BB68-4A86-A137-5F84EDC2F900}">
      <dsp:nvSpPr>
        <dsp:cNvPr id="0" name=""/>
        <dsp:cNvSpPr/>
      </dsp:nvSpPr>
      <dsp:spPr>
        <a:xfrm>
          <a:off x="3225824" y="3285091"/>
          <a:ext cx="210095" cy="31501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0143"/>
              </a:lnTo>
              <a:lnTo>
                <a:pt x="210095" y="3150143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6A3011-9A1F-4D1A-91A1-50D0DEFC0223}">
      <dsp:nvSpPr>
        <dsp:cNvPr id="0" name=""/>
        <dsp:cNvSpPr/>
      </dsp:nvSpPr>
      <dsp:spPr>
        <a:xfrm>
          <a:off x="3225824" y="3285091"/>
          <a:ext cx="195586" cy="19204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0472"/>
              </a:lnTo>
              <a:lnTo>
                <a:pt x="195586" y="1920472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FF569F-D0D4-44AA-94F3-1F32B15B619A}">
      <dsp:nvSpPr>
        <dsp:cNvPr id="0" name=""/>
        <dsp:cNvSpPr/>
      </dsp:nvSpPr>
      <dsp:spPr>
        <a:xfrm>
          <a:off x="3225824" y="3285091"/>
          <a:ext cx="181077" cy="7343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4337"/>
              </a:lnTo>
              <a:lnTo>
                <a:pt x="181077" y="734337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656932-693B-4370-8EF3-3B32185B3AC2}">
      <dsp:nvSpPr>
        <dsp:cNvPr id="0" name=""/>
        <dsp:cNvSpPr/>
      </dsp:nvSpPr>
      <dsp:spPr>
        <a:xfrm>
          <a:off x="2516294" y="2108866"/>
          <a:ext cx="1385949" cy="3307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141"/>
              </a:lnTo>
              <a:lnTo>
                <a:pt x="1385949" y="153141"/>
              </a:lnTo>
              <a:lnTo>
                <a:pt x="1385949" y="330701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1B9F7E-47B1-4DD9-B4CF-88BD7B05361B}">
      <dsp:nvSpPr>
        <dsp:cNvPr id="0" name=""/>
        <dsp:cNvSpPr/>
      </dsp:nvSpPr>
      <dsp:spPr>
        <a:xfrm>
          <a:off x="207185" y="3285100"/>
          <a:ext cx="253657" cy="19494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9490"/>
              </a:lnTo>
              <a:lnTo>
                <a:pt x="253657" y="1949490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0FA283-EFC8-430F-88DF-9F656A02669B}">
      <dsp:nvSpPr>
        <dsp:cNvPr id="0" name=""/>
        <dsp:cNvSpPr/>
      </dsp:nvSpPr>
      <dsp:spPr>
        <a:xfrm>
          <a:off x="207185" y="3285100"/>
          <a:ext cx="253657" cy="7488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8846"/>
              </a:lnTo>
              <a:lnTo>
                <a:pt x="253657" y="748846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F94C93-B183-4140-9C67-F6DE8A67CD15}">
      <dsp:nvSpPr>
        <dsp:cNvPr id="0" name=""/>
        <dsp:cNvSpPr/>
      </dsp:nvSpPr>
      <dsp:spPr>
        <a:xfrm>
          <a:off x="883604" y="2108866"/>
          <a:ext cx="1632689" cy="330709"/>
        </a:xfrm>
        <a:custGeom>
          <a:avLst/>
          <a:gdLst/>
          <a:ahLst/>
          <a:cxnLst/>
          <a:rect l="0" t="0" r="0" b="0"/>
          <a:pathLst>
            <a:path>
              <a:moveTo>
                <a:pt x="1632689" y="0"/>
              </a:moveTo>
              <a:lnTo>
                <a:pt x="1632689" y="153149"/>
              </a:lnTo>
              <a:lnTo>
                <a:pt x="0" y="153149"/>
              </a:lnTo>
              <a:lnTo>
                <a:pt x="0" y="330709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9D9720-0CE9-47BF-AA89-A41626366036}">
      <dsp:nvSpPr>
        <dsp:cNvPr id="0" name=""/>
        <dsp:cNvSpPr/>
      </dsp:nvSpPr>
      <dsp:spPr>
        <a:xfrm>
          <a:off x="2516294" y="845526"/>
          <a:ext cx="2539649" cy="417815"/>
        </a:xfrm>
        <a:custGeom>
          <a:avLst/>
          <a:gdLst/>
          <a:ahLst/>
          <a:cxnLst/>
          <a:rect l="0" t="0" r="0" b="0"/>
          <a:pathLst>
            <a:path>
              <a:moveTo>
                <a:pt x="2539649" y="0"/>
              </a:moveTo>
              <a:lnTo>
                <a:pt x="2539649" y="240255"/>
              </a:lnTo>
              <a:lnTo>
                <a:pt x="0" y="240255"/>
              </a:lnTo>
              <a:lnTo>
                <a:pt x="0" y="41781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081758-96FB-4741-938F-6596B0259139}">
      <dsp:nvSpPr>
        <dsp:cNvPr id="0" name=""/>
        <dsp:cNvSpPr/>
      </dsp:nvSpPr>
      <dsp:spPr>
        <a:xfrm>
          <a:off x="4210420" y="2"/>
          <a:ext cx="1691047" cy="845523"/>
        </a:xfrm>
        <a:prstGeom prst="rect">
          <a:avLst/>
        </a:prstGeom>
        <a:gradFill rotWithShape="1">
          <a:gsLst>
            <a:gs pos="0">
              <a:schemeClr val="accent1">
                <a:tint val="96000"/>
                <a:lumMod val="102000"/>
              </a:schemeClr>
            </a:gs>
            <a:gs pos="100000">
              <a:schemeClr val="accent1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 w="9525" cap="rnd" cmpd="sng" algn="ctr">
          <a:solidFill>
            <a:schemeClr val="accent1">
              <a:tint val="6000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Класифікація РІС:</a:t>
          </a:r>
          <a:endParaRPr lang="ru-RU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10420" y="2"/>
        <a:ext cx="1691047" cy="845523"/>
      </dsp:txXfrm>
    </dsp:sp>
    <dsp:sp modelId="{7D4FAA72-E3D1-47D4-B369-84D152AAE6DE}">
      <dsp:nvSpPr>
        <dsp:cNvPr id="0" name=""/>
        <dsp:cNvSpPr/>
      </dsp:nvSpPr>
      <dsp:spPr>
        <a:xfrm>
          <a:off x="1670770" y="1263342"/>
          <a:ext cx="1691047" cy="845523"/>
        </a:xfrm>
        <a:prstGeom prst="rect">
          <a:avLst/>
        </a:prstGeom>
        <a:gradFill rotWithShape="1">
          <a:gsLst>
            <a:gs pos="0">
              <a:schemeClr val="accent3">
                <a:tint val="96000"/>
                <a:lumMod val="102000"/>
              </a:schemeClr>
            </a:gs>
            <a:gs pos="100000">
              <a:schemeClr val="accent3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 w="9525" cap="rnd" cmpd="sng" algn="ctr">
          <a:solidFill>
            <a:schemeClr val="accent3">
              <a:tint val="6000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Класиф</a:t>
          </a:r>
          <a:r>
            <a:rPr lang="uk-UA" sz="15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ікація</a:t>
          </a:r>
          <a:r>
            <a:rPr lang="uk-UA" sz="15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, основана на програмному забезпеченні</a:t>
          </a:r>
          <a:endParaRPr lang="ru-RU" sz="1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70770" y="1263342"/>
        <a:ext cx="1691047" cy="845523"/>
      </dsp:txXfrm>
    </dsp:sp>
    <dsp:sp modelId="{272DB656-5D93-4FBB-A6DB-517FA2996B22}">
      <dsp:nvSpPr>
        <dsp:cNvPr id="0" name=""/>
        <dsp:cNvSpPr/>
      </dsp:nvSpPr>
      <dsp:spPr>
        <a:xfrm>
          <a:off x="38080" y="2439576"/>
          <a:ext cx="1691047" cy="845523"/>
        </a:xfrm>
        <a:prstGeom prst="rect">
          <a:avLst/>
        </a:prstGeom>
        <a:gradFill rotWithShape="1">
          <a:gsLst>
            <a:gs pos="0">
              <a:schemeClr val="accent2">
                <a:tint val="96000"/>
                <a:lumMod val="102000"/>
              </a:schemeClr>
            </a:gs>
            <a:gs pos="100000">
              <a:schemeClr val="accent2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 w="9525" cap="rnd" cmpd="sng" algn="ctr">
          <a:solidFill>
            <a:schemeClr val="accent2">
              <a:tint val="6000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 ступеню </a:t>
          </a:r>
          <a:r>
            <a:rPr lang="uk-UA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зв</a:t>
          </a:r>
          <a:r>
            <a:rPr lang="en-US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`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язаност</a:t>
          </a:r>
          <a:r>
            <a:rPr lang="uk-UA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і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ПЗ</a:t>
          </a:r>
        </a:p>
      </dsp:txBody>
      <dsp:txXfrm>
        <a:off x="38080" y="2439576"/>
        <a:ext cx="1691047" cy="845523"/>
      </dsp:txXfrm>
    </dsp:sp>
    <dsp:sp modelId="{0AFDD49C-0CF9-4B6D-9F5A-2D65851A459E}">
      <dsp:nvSpPr>
        <dsp:cNvPr id="0" name=""/>
        <dsp:cNvSpPr/>
      </dsp:nvSpPr>
      <dsp:spPr>
        <a:xfrm>
          <a:off x="460842" y="3611185"/>
          <a:ext cx="1691047" cy="845523"/>
        </a:xfrm>
        <a:prstGeom prst="rect">
          <a:avLst/>
        </a:prstGeom>
        <a:gradFill rotWithShape="1">
          <a:gsLst>
            <a:gs pos="0">
              <a:schemeClr val="accent4">
                <a:tint val="96000"/>
                <a:lumMod val="102000"/>
              </a:schemeClr>
            </a:gs>
            <a:gs pos="100000">
              <a:schemeClr val="accent4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 w="9525" cap="rnd" cmpd="sng" algn="ctr">
          <a:solidFill>
            <a:schemeClr val="accent4">
              <a:tint val="6000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Вільноз'єднані</a:t>
          </a:r>
          <a:endParaRPr lang="uk-UA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0842" y="3611185"/>
        <a:ext cx="1691047" cy="845523"/>
      </dsp:txXfrm>
    </dsp:sp>
    <dsp:sp modelId="{233A1734-B33D-45C9-AFC6-E72789E685E0}">
      <dsp:nvSpPr>
        <dsp:cNvPr id="0" name=""/>
        <dsp:cNvSpPr/>
      </dsp:nvSpPr>
      <dsp:spPr>
        <a:xfrm>
          <a:off x="460842" y="4811829"/>
          <a:ext cx="1691047" cy="845523"/>
        </a:xfrm>
        <a:prstGeom prst="rect">
          <a:avLst/>
        </a:prstGeom>
        <a:gradFill rotWithShape="1">
          <a:gsLst>
            <a:gs pos="0">
              <a:schemeClr val="accent4">
                <a:tint val="96000"/>
                <a:lumMod val="102000"/>
              </a:schemeClr>
            </a:gs>
            <a:gs pos="100000">
              <a:schemeClr val="accent4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 w="9525" cap="rnd" cmpd="sng" algn="ctr">
          <a:solidFill>
            <a:schemeClr val="accent4">
              <a:tint val="6000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Сильнозв'язні</a:t>
          </a:r>
          <a:endParaRPr lang="uk-UA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0842" y="4811829"/>
        <a:ext cx="1691047" cy="845523"/>
      </dsp:txXfrm>
    </dsp:sp>
    <dsp:sp modelId="{39873489-183A-4CF5-A1D6-702CA1B93848}">
      <dsp:nvSpPr>
        <dsp:cNvPr id="0" name=""/>
        <dsp:cNvSpPr/>
      </dsp:nvSpPr>
      <dsp:spPr>
        <a:xfrm>
          <a:off x="3056719" y="2439567"/>
          <a:ext cx="1691047" cy="845523"/>
        </a:xfrm>
        <a:prstGeom prst="rect">
          <a:avLst/>
        </a:prstGeom>
        <a:gradFill rotWithShape="1">
          <a:gsLst>
            <a:gs pos="0">
              <a:schemeClr val="accent2">
                <a:tint val="96000"/>
                <a:lumMod val="102000"/>
              </a:schemeClr>
            </a:gs>
            <a:gs pos="100000">
              <a:schemeClr val="accent2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 w="9525" cap="rnd" cmpd="sng" algn="ctr">
          <a:solidFill>
            <a:schemeClr val="accent2">
              <a:tint val="6000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 видам операційних систем</a:t>
          </a:r>
        </a:p>
      </dsp:txBody>
      <dsp:txXfrm>
        <a:off x="3056719" y="2439567"/>
        <a:ext cx="1691047" cy="845523"/>
      </dsp:txXfrm>
    </dsp:sp>
    <dsp:sp modelId="{B1798835-A344-4DC7-A792-4D61C7178B0D}">
      <dsp:nvSpPr>
        <dsp:cNvPr id="0" name=""/>
        <dsp:cNvSpPr/>
      </dsp:nvSpPr>
      <dsp:spPr>
        <a:xfrm>
          <a:off x="3406901" y="3596667"/>
          <a:ext cx="1691047" cy="845523"/>
        </a:xfrm>
        <a:prstGeom prst="rect">
          <a:avLst/>
        </a:prstGeom>
        <a:gradFill rotWithShape="1">
          <a:gsLst>
            <a:gs pos="0">
              <a:schemeClr val="accent1">
                <a:tint val="96000"/>
                <a:lumMod val="102000"/>
              </a:schemeClr>
            </a:gs>
            <a:gs pos="100000">
              <a:schemeClr val="accent1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 w="9525" cap="rnd" cmpd="sng" algn="ctr">
          <a:solidFill>
            <a:schemeClr val="accent1">
              <a:tint val="6000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Мережні ОС</a:t>
          </a:r>
          <a:endParaRPr lang="uk-UA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06901" y="3596667"/>
        <a:ext cx="1691047" cy="845523"/>
      </dsp:txXfrm>
    </dsp:sp>
    <dsp:sp modelId="{814AED57-1320-4EA3-89A1-803A20D9753A}">
      <dsp:nvSpPr>
        <dsp:cNvPr id="0" name=""/>
        <dsp:cNvSpPr/>
      </dsp:nvSpPr>
      <dsp:spPr>
        <a:xfrm>
          <a:off x="3421410" y="4782802"/>
          <a:ext cx="1691047" cy="845523"/>
        </a:xfrm>
        <a:prstGeom prst="rect">
          <a:avLst/>
        </a:prstGeom>
        <a:gradFill rotWithShape="1">
          <a:gsLst>
            <a:gs pos="0">
              <a:schemeClr val="accent1">
                <a:tint val="96000"/>
                <a:lumMod val="102000"/>
              </a:schemeClr>
            </a:gs>
            <a:gs pos="100000">
              <a:schemeClr val="accent1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 w="9525" cap="rnd" cmpd="sng" algn="ctr">
          <a:solidFill>
            <a:schemeClr val="accent1">
              <a:tint val="6000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Мультипроцесорні ОС</a:t>
          </a:r>
          <a:endParaRPr lang="uk-UA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21410" y="4782802"/>
        <a:ext cx="1691047" cy="845523"/>
      </dsp:txXfrm>
    </dsp:sp>
    <dsp:sp modelId="{AC8641E5-D354-4411-9669-B190088768ED}">
      <dsp:nvSpPr>
        <dsp:cNvPr id="0" name=""/>
        <dsp:cNvSpPr/>
      </dsp:nvSpPr>
      <dsp:spPr>
        <a:xfrm>
          <a:off x="3435920" y="6012473"/>
          <a:ext cx="1691047" cy="845523"/>
        </a:xfrm>
        <a:prstGeom prst="rect">
          <a:avLst/>
        </a:prstGeom>
        <a:gradFill rotWithShape="1">
          <a:gsLst>
            <a:gs pos="0">
              <a:schemeClr val="accent1">
                <a:tint val="96000"/>
                <a:lumMod val="102000"/>
              </a:schemeClr>
            </a:gs>
            <a:gs pos="100000">
              <a:schemeClr val="accent1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 w="9525" cap="rnd" cmpd="sng" algn="ctr">
          <a:solidFill>
            <a:schemeClr val="accent1">
              <a:tint val="6000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Розподілені ОС</a:t>
          </a:r>
          <a:endParaRPr lang="uk-UA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35920" y="6012473"/>
        <a:ext cx="1691047" cy="845523"/>
      </dsp:txXfrm>
    </dsp:sp>
    <dsp:sp modelId="{94CB999F-C043-4995-A5AD-E12C33CC6A43}">
      <dsp:nvSpPr>
        <dsp:cNvPr id="0" name=""/>
        <dsp:cNvSpPr/>
      </dsp:nvSpPr>
      <dsp:spPr>
        <a:xfrm>
          <a:off x="7098797" y="1263350"/>
          <a:ext cx="1691047" cy="845523"/>
        </a:xfrm>
        <a:prstGeom prst="rect">
          <a:avLst/>
        </a:prstGeom>
        <a:gradFill rotWithShape="1">
          <a:gsLst>
            <a:gs pos="0">
              <a:schemeClr val="accent2">
                <a:tint val="96000"/>
                <a:lumMod val="102000"/>
              </a:schemeClr>
            </a:gs>
            <a:gs pos="100000">
              <a:schemeClr val="accent2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 w="9525" cap="rnd" cmpd="sng" algn="ctr">
          <a:solidFill>
            <a:schemeClr val="accent2">
              <a:tint val="6000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Класиф</a:t>
          </a:r>
          <a:r>
            <a:rPr lang="uk-UA" sz="15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ікація</a:t>
          </a:r>
          <a:r>
            <a:rPr lang="uk-UA" sz="15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, основана на апаратному забезпеченні</a:t>
          </a:r>
          <a:endParaRPr lang="ru-RU" sz="1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098797" y="1263350"/>
        <a:ext cx="1691047" cy="845523"/>
      </dsp:txXfrm>
    </dsp:sp>
    <dsp:sp modelId="{CAADE1EC-D67A-415F-A54A-19FEAA873C1B}">
      <dsp:nvSpPr>
        <dsp:cNvPr id="0" name=""/>
        <dsp:cNvSpPr/>
      </dsp:nvSpPr>
      <dsp:spPr>
        <a:xfrm>
          <a:off x="6075713" y="2435407"/>
          <a:ext cx="1691047" cy="845523"/>
        </a:xfrm>
        <a:prstGeom prst="rect">
          <a:avLst/>
        </a:prstGeom>
        <a:gradFill rotWithShape="1">
          <a:gsLst>
            <a:gs pos="0">
              <a:schemeClr val="accent3">
                <a:tint val="96000"/>
                <a:lumMod val="102000"/>
              </a:schemeClr>
            </a:gs>
            <a:gs pos="100000">
              <a:schemeClr val="accent3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 w="9525" cap="rnd" cmpd="sng" algn="ctr">
          <a:solidFill>
            <a:schemeClr val="accent3">
              <a:tint val="6000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Вільноз'єднані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архітектури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систем</a:t>
          </a:r>
          <a:endParaRPr lang="ru-RU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75713" y="2435407"/>
        <a:ext cx="1691047" cy="845523"/>
      </dsp:txXfrm>
    </dsp:sp>
    <dsp:sp modelId="{5D95708D-CC5E-4F21-BBA4-27069964AEE1}">
      <dsp:nvSpPr>
        <dsp:cNvPr id="0" name=""/>
        <dsp:cNvSpPr/>
      </dsp:nvSpPr>
      <dsp:spPr>
        <a:xfrm>
          <a:off x="6498475" y="3636051"/>
          <a:ext cx="1691047" cy="845523"/>
        </a:xfrm>
        <a:prstGeom prst="rect">
          <a:avLst/>
        </a:prstGeom>
        <a:gradFill rotWithShape="1">
          <a:gsLst>
            <a:gs pos="0">
              <a:schemeClr val="accent4">
                <a:tint val="96000"/>
                <a:lumMod val="102000"/>
              </a:schemeClr>
            </a:gs>
            <a:gs pos="100000">
              <a:schemeClr val="accent4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 w="9525" cap="rnd" cmpd="sng" algn="ctr">
          <a:solidFill>
            <a:schemeClr val="accent4">
              <a:tint val="6000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Шинно-базовані</a:t>
          </a:r>
          <a:endParaRPr lang="ru-RU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498475" y="3636051"/>
        <a:ext cx="1691047" cy="845523"/>
      </dsp:txXfrm>
    </dsp:sp>
    <dsp:sp modelId="{D2B73B1A-783C-46B1-983F-DE8CC709A119}">
      <dsp:nvSpPr>
        <dsp:cNvPr id="0" name=""/>
        <dsp:cNvSpPr/>
      </dsp:nvSpPr>
      <dsp:spPr>
        <a:xfrm>
          <a:off x="6498475" y="4836695"/>
          <a:ext cx="1691047" cy="845523"/>
        </a:xfrm>
        <a:prstGeom prst="rect">
          <a:avLst/>
        </a:prstGeom>
        <a:gradFill rotWithShape="1">
          <a:gsLst>
            <a:gs pos="0">
              <a:schemeClr val="accent4">
                <a:tint val="96000"/>
                <a:lumMod val="102000"/>
              </a:schemeClr>
            </a:gs>
            <a:gs pos="100000">
              <a:schemeClr val="accent4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 w="9525" cap="rnd" cmpd="sng" algn="ctr">
          <a:solidFill>
            <a:schemeClr val="accent4">
              <a:tint val="6000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Switch-базовані</a:t>
          </a:r>
          <a:endParaRPr lang="ru-RU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498475" y="4836695"/>
        <a:ext cx="1691047" cy="845523"/>
      </dsp:txXfrm>
    </dsp:sp>
    <dsp:sp modelId="{92AF22C7-C64A-4282-B9F3-72D507A6E594}">
      <dsp:nvSpPr>
        <dsp:cNvPr id="0" name=""/>
        <dsp:cNvSpPr/>
      </dsp:nvSpPr>
      <dsp:spPr>
        <a:xfrm>
          <a:off x="8121881" y="2435407"/>
          <a:ext cx="1691047" cy="845523"/>
        </a:xfrm>
        <a:prstGeom prst="rect">
          <a:avLst/>
        </a:prstGeom>
        <a:gradFill rotWithShape="1">
          <a:gsLst>
            <a:gs pos="0">
              <a:schemeClr val="accent3">
                <a:tint val="96000"/>
                <a:lumMod val="102000"/>
              </a:schemeClr>
            </a:gs>
            <a:gs pos="100000">
              <a:schemeClr val="accent3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 w="9525" cap="rnd" cmpd="sng" algn="ctr">
          <a:solidFill>
            <a:schemeClr val="accent3">
              <a:tint val="6000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Сильнозв'язні</a:t>
          </a:r>
          <a:r>
            <a:rPr lang="uk-UA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архітектури систем</a:t>
          </a:r>
          <a:endParaRPr lang="ru-RU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121881" y="2435407"/>
        <a:ext cx="1691047" cy="845523"/>
      </dsp:txXfrm>
    </dsp:sp>
    <dsp:sp modelId="{7859F01C-3648-4026-8DBD-217B2F381402}">
      <dsp:nvSpPr>
        <dsp:cNvPr id="0" name=""/>
        <dsp:cNvSpPr/>
      </dsp:nvSpPr>
      <dsp:spPr>
        <a:xfrm>
          <a:off x="8544643" y="3636051"/>
          <a:ext cx="1691047" cy="845523"/>
        </a:xfrm>
        <a:prstGeom prst="rect">
          <a:avLst/>
        </a:prstGeom>
        <a:gradFill rotWithShape="1">
          <a:gsLst>
            <a:gs pos="0">
              <a:schemeClr val="accent1">
                <a:tint val="96000"/>
                <a:lumMod val="102000"/>
              </a:schemeClr>
            </a:gs>
            <a:gs pos="100000">
              <a:schemeClr val="accent1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 w="9525" cap="rnd" cmpd="sng" algn="ctr">
          <a:solidFill>
            <a:schemeClr val="accent1">
              <a:tint val="6000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Шинно-базовані</a:t>
          </a:r>
          <a:endParaRPr lang="ru-RU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544643" y="3636051"/>
        <a:ext cx="1691047" cy="845523"/>
      </dsp:txXfrm>
    </dsp:sp>
    <dsp:sp modelId="{1F610332-364F-474C-B169-A1F238191F6F}">
      <dsp:nvSpPr>
        <dsp:cNvPr id="0" name=""/>
        <dsp:cNvSpPr/>
      </dsp:nvSpPr>
      <dsp:spPr>
        <a:xfrm>
          <a:off x="8515625" y="4836695"/>
          <a:ext cx="1691047" cy="845523"/>
        </a:xfrm>
        <a:prstGeom prst="rect">
          <a:avLst/>
        </a:prstGeom>
        <a:gradFill rotWithShape="1">
          <a:gsLst>
            <a:gs pos="0">
              <a:schemeClr val="accent1">
                <a:tint val="96000"/>
                <a:lumMod val="102000"/>
              </a:schemeClr>
            </a:gs>
            <a:gs pos="100000">
              <a:schemeClr val="accent1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 w="9525" cap="rnd" cmpd="sng" algn="ctr">
          <a:solidFill>
            <a:schemeClr val="accent1">
              <a:tint val="6000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Switch-базовані</a:t>
          </a:r>
          <a:endParaRPr lang="ru-RU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515625" y="4836695"/>
        <a:ext cx="1691047" cy="84552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518698-6724-49A7-96A5-93FF63579C6C}">
      <dsp:nvSpPr>
        <dsp:cNvPr id="0" name=""/>
        <dsp:cNvSpPr/>
      </dsp:nvSpPr>
      <dsp:spPr>
        <a:xfrm>
          <a:off x="-5114931" y="-783865"/>
          <a:ext cx="6093694" cy="6093694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6F4A6A-E927-43E1-B114-69312F039709}">
      <dsp:nvSpPr>
        <dsp:cNvPr id="0" name=""/>
        <dsp:cNvSpPr/>
      </dsp:nvSpPr>
      <dsp:spPr>
        <a:xfrm>
          <a:off x="317496" y="205750"/>
          <a:ext cx="7851682" cy="41131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6485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Прозорість</a:t>
          </a:r>
          <a:endParaRPr lang="ru-RU" sz="2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7496" y="205750"/>
        <a:ext cx="7851682" cy="411319"/>
      </dsp:txXfrm>
    </dsp:sp>
    <dsp:sp modelId="{A376542B-6777-4E2A-821C-C83BD61260BA}">
      <dsp:nvSpPr>
        <dsp:cNvPr id="0" name=""/>
        <dsp:cNvSpPr/>
      </dsp:nvSpPr>
      <dsp:spPr>
        <a:xfrm>
          <a:off x="60421" y="154335"/>
          <a:ext cx="514149" cy="5141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D68F6F-929E-4862-AAC9-FE2347C19635}">
      <dsp:nvSpPr>
        <dsp:cNvPr id="0" name=""/>
        <dsp:cNvSpPr/>
      </dsp:nvSpPr>
      <dsp:spPr>
        <a:xfrm>
          <a:off x="689983" y="823091"/>
          <a:ext cx="7479195" cy="41131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6485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Відкритість</a:t>
          </a:r>
          <a:endParaRPr lang="ru-RU" sz="2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89983" y="823091"/>
        <a:ext cx="7479195" cy="411319"/>
      </dsp:txXfrm>
    </dsp:sp>
    <dsp:sp modelId="{890B936B-238D-4ACA-B3F0-6320AF201366}">
      <dsp:nvSpPr>
        <dsp:cNvPr id="0" name=""/>
        <dsp:cNvSpPr/>
      </dsp:nvSpPr>
      <dsp:spPr>
        <a:xfrm>
          <a:off x="432908" y="771676"/>
          <a:ext cx="514149" cy="5141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A1BCAE-1D54-44C8-AB1B-BEAB2DD82CA5}">
      <dsp:nvSpPr>
        <dsp:cNvPr id="0" name=""/>
        <dsp:cNvSpPr/>
      </dsp:nvSpPr>
      <dsp:spPr>
        <a:xfrm>
          <a:off x="894103" y="1439980"/>
          <a:ext cx="7275074" cy="41131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6485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Гнучкість</a:t>
          </a:r>
          <a:endParaRPr lang="ru-RU" sz="2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94103" y="1439980"/>
        <a:ext cx="7275074" cy="411319"/>
      </dsp:txXfrm>
    </dsp:sp>
    <dsp:sp modelId="{BD9CD1C9-FF59-48B0-94C6-180A636D3263}">
      <dsp:nvSpPr>
        <dsp:cNvPr id="0" name=""/>
        <dsp:cNvSpPr/>
      </dsp:nvSpPr>
      <dsp:spPr>
        <a:xfrm>
          <a:off x="637029" y="1388565"/>
          <a:ext cx="514149" cy="5141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D2BADB-E2A6-4183-985E-645AB5CD2420}">
      <dsp:nvSpPr>
        <dsp:cNvPr id="0" name=""/>
        <dsp:cNvSpPr/>
      </dsp:nvSpPr>
      <dsp:spPr>
        <a:xfrm>
          <a:off x="959277" y="2057321"/>
          <a:ext cx="7209900" cy="41131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6485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Безпека</a:t>
          </a:r>
          <a:endParaRPr lang="ru-RU" sz="2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59277" y="2057321"/>
        <a:ext cx="7209900" cy="411319"/>
      </dsp:txXfrm>
    </dsp:sp>
    <dsp:sp modelId="{11F3A774-F356-48E4-9370-C73CAE7D6610}">
      <dsp:nvSpPr>
        <dsp:cNvPr id="0" name=""/>
        <dsp:cNvSpPr/>
      </dsp:nvSpPr>
      <dsp:spPr>
        <a:xfrm>
          <a:off x="702203" y="2005906"/>
          <a:ext cx="514149" cy="5141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F7F3CE-501A-42D2-AF70-A14838142054}">
      <dsp:nvSpPr>
        <dsp:cNvPr id="0" name=""/>
        <dsp:cNvSpPr/>
      </dsp:nvSpPr>
      <dsp:spPr>
        <a:xfrm>
          <a:off x="894103" y="2674663"/>
          <a:ext cx="7275074" cy="41131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6485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Масштабованість</a:t>
          </a:r>
          <a:endParaRPr lang="ru-RU" sz="2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94103" y="2674663"/>
        <a:ext cx="7275074" cy="411319"/>
      </dsp:txXfrm>
    </dsp:sp>
    <dsp:sp modelId="{D3FDDA6C-75C3-448E-B373-628A2B642677}">
      <dsp:nvSpPr>
        <dsp:cNvPr id="0" name=""/>
        <dsp:cNvSpPr/>
      </dsp:nvSpPr>
      <dsp:spPr>
        <a:xfrm>
          <a:off x="637029" y="2623248"/>
          <a:ext cx="514149" cy="5141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69F8EB-8F82-4531-A4A2-407610A98EF1}">
      <dsp:nvSpPr>
        <dsp:cNvPr id="0" name=""/>
        <dsp:cNvSpPr/>
      </dsp:nvSpPr>
      <dsp:spPr>
        <a:xfrm>
          <a:off x="689983" y="3291551"/>
          <a:ext cx="7479195" cy="41131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6485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Надійність</a:t>
          </a:r>
          <a:endParaRPr lang="ru-RU" sz="2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89983" y="3291551"/>
        <a:ext cx="7479195" cy="411319"/>
      </dsp:txXfrm>
    </dsp:sp>
    <dsp:sp modelId="{9B77C418-6742-4B92-AA1F-8EBC715DA7CC}">
      <dsp:nvSpPr>
        <dsp:cNvPr id="0" name=""/>
        <dsp:cNvSpPr/>
      </dsp:nvSpPr>
      <dsp:spPr>
        <a:xfrm>
          <a:off x="432908" y="3240136"/>
          <a:ext cx="514149" cy="5141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0B359A-EB32-4BD4-BBD9-BD27EC28C083}">
      <dsp:nvSpPr>
        <dsp:cNvPr id="0" name=""/>
        <dsp:cNvSpPr/>
      </dsp:nvSpPr>
      <dsp:spPr>
        <a:xfrm>
          <a:off x="317496" y="3908893"/>
          <a:ext cx="7851682" cy="41131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6485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Ефективність</a:t>
          </a:r>
          <a:endParaRPr lang="ru-RU" sz="2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7496" y="3908893"/>
        <a:ext cx="7851682" cy="411319"/>
      </dsp:txXfrm>
    </dsp:sp>
    <dsp:sp modelId="{7AF31F04-B042-4B3C-9876-6C43A8A1D9E5}">
      <dsp:nvSpPr>
        <dsp:cNvPr id="0" name=""/>
        <dsp:cNvSpPr/>
      </dsp:nvSpPr>
      <dsp:spPr>
        <a:xfrm>
          <a:off x="60421" y="3857478"/>
          <a:ext cx="514149" cy="5141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904524" y="-8763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6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Полтавський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нац</a:t>
            </a:r>
            <a:r>
              <a:rPr lang="uk-UA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іональний</a:t>
            </a:r>
            <a:r>
              <a:rPr lang="uk-UA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технічний університет імені Юрія Кондратюка</a:t>
            </a:r>
            <a:endParaRPr lang="ru-RU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8108852" y="4522360"/>
            <a:ext cx="4083148" cy="1388534"/>
          </a:xfrm>
        </p:spPr>
        <p:txBody>
          <a:bodyPr/>
          <a:lstStyle/>
          <a:p>
            <a:pPr algn="l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Виконав студент групи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01-Т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См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Корольчук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Дмитро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741119" y="1051663"/>
            <a:ext cx="10182118" cy="267013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6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Тема</a:t>
            </a:r>
          </a:p>
          <a:p>
            <a:pPr algn="ctr"/>
            <a:r>
              <a:rPr lang="uk-UA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ІНФОРМАЦІЙНІ СИСТЕМИ</a:t>
            </a:r>
            <a:endParaRPr lang="ru-RU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92798" y="6488668"/>
            <a:ext cx="1513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Полтава 2015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55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9817" y="171450"/>
            <a:ext cx="10018713" cy="1752599"/>
          </a:xfrm>
        </p:spPr>
        <p:txBody>
          <a:bodyPr>
            <a:noAutofit/>
          </a:bodyPr>
          <a:lstStyle/>
          <a:p>
            <a:pPr algn="just"/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Інформаційна система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це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укупність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персоналу,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того,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своєчасно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належних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належною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інформацією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7667254"/>
              </p:ext>
            </p:extLst>
          </p:nvPr>
        </p:nvGraphicFramePr>
        <p:xfrm>
          <a:off x="2228850" y="2204358"/>
          <a:ext cx="8237763" cy="4808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3990179" y="1787979"/>
            <a:ext cx="4500678" cy="557892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КОМПОНЕНТИ ІС</a:t>
            </a:r>
            <a:endParaRPr lang="ru-RU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707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1474786" y="0"/>
            <a:ext cx="10031414" cy="581025"/>
          </a:xfrm>
        </p:spPr>
        <p:txBody>
          <a:bodyPr>
            <a:normAutofit/>
          </a:bodyPr>
          <a:lstStyle/>
          <a:p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Класиф</a:t>
            </a:r>
            <a:r>
              <a:rPr lang="uk-UA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ікації</a:t>
            </a: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інформаційних систем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12573934"/>
              </p:ext>
            </p:extLst>
          </p:nvPr>
        </p:nvGraphicFramePr>
        <p:xfrm>
          <a:off x="1382713" y="609599"/>
          <a:ext cx="10428287" cy="60198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60573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7BDC2DF-7E7F-4A73-BCC7-550266B454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dgm id="{77BDC2DF-7E7F-4A73-BCC7-550266B454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graphicEl>
                                              <a:dgm id="{77BDC2DF-7E7F-4A73-BCC7-550266B454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39189CF-E32D-458A-BF47-965B31E9A3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39189CF-E32D-458A-BF47-965B31E9A3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39189CF-E32D-458A-BF47-965B31E9A3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39189CF-E32D-458A-BF47-965B31E9A3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39189CF-E32D-458A-BF47-965B31E9A3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1484311" y="408214"/>
            <a:ext cx="10018713" cy="1752599"/>
          </a:xfrm>
        </p:spPr>
        <p:txBody>
          <a:bodyPr>
            <a:normAutofit/>
          </a:bodyPr>
          <a:lstStyle/>
          <a:p>
            <a:pPr algn="just"/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Розподілена система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це набір незалежних комп'ютерів, представлений користувачеві єдиною об'єднаною системою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1579561" y="2915444"/>
            <a:ext cx="4459289" cy="2703512"/>
          </a:xfrm>
        </p:spPr>
        <p:txBody>
          <a:bodyPr>
            <a:noAutofit/>
          </a:bodyPr>
          <a:lstStyle/>
          <a:p>
            <a:pPr lvl="1">
              <a:lnSpc>
                <a:spcPct val="150000"/>
              </a:lnSpc>
              <a:buFont typeface="Wingdings" pitchFamily="2" charset="2"/>
              <a:buChar char="q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 масштабуються.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q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Самостійне управління компонентом.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Незалежність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 місцеположення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q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Автономні складові частини РС.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q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Гнучка й легко адаптована система.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q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Поступове розширення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Объект 13"/>
          <p:cNvSpPr>
            <a:spLocks noGrp="1"/>
          </p:cNvSpPr>
          <p:nvPr>
            <p:ph sz="quarter" idx="4"/>
          </p:nvPr>
        </p:nvSpPr>
        <p:spPr>
          <a:xfrm>
            <a:off x="7096919" y="2991644"/>
            <a:ext cx="4895056" cy="2455862"/>
          </a:xfrm>
        </p:spPr>
        <p:txBody>
          <a:bodyPr/>
          <a:lstStyle/>
          <a:p>
            <a:pPr lvl="1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q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Складне програмне забезпечення.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q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Слабкий захист даних.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q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Збої при підключенні нових компонентів.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q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Складність доступу до даних.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9" name="Picture 5" descr="D:\ДИПЛОМ\презентация\plyusyi-i-minusyi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300" y="1962150"/>
            <a:ext cx="2137833" cy="192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1734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541462" y="495300"/>
            <a:ext cx="9669463" cy="952500"/>
          </a:xfrm>
        </p:spPr>
        <p:txBody>
          <a:bodyPr>
            <a:normAutofit/>
          </a:bodyPr>
          <a:lstStyle/>
          <a:p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 розподіленої системи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835323257"/>
              </p:ext>
            </p:extLst>
          </p:nvPr>
        </p:nvGraphicFramePr>
        <p:xfrm>
          <a:off x="2952749" y="1514473"/>
          <a:ext cx="6715126" cy="48768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8820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278769880"/>
              </p:ext>
            </p:extLst>
          </p:nvPr>
        </p:nvGraphicFramePr>
        <p:xfrm>
          <a:off x="1314450" y="0"/>
          <a:ext cx="1053465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9057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7637" y="504825"/>
            <a:ext cx="9840913" cy="781050"/>
          </a:xfrm>
        </p:spPr>
        <p:txBody>
          <a:bodyPr>
            <a:normAutofit/>
          </a:bodyPr>
          <a:lstStyle/>
          <a:p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до Р</a:t>
            </a: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ІС: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0316534"/>
              </p:ext>
            </p:extLst>
          </p:nvPr>
        </p:nvGraphicFramePr>
        <p:xfrm>
          <a:off x="2314575" y="1362075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3218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6687" y="142875"/>
            <a:ext cx="9840913" cy="781050"/>
          </a:xfrm>
        </p:spPr>
        <p:txBody>
          <a:bodyPr>
            <a:normAutofit/>
          </a:bodyPr>
          <a:lstStyle/>
          <a:p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Характеристики розподілених </a:t>
            </a: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систем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2412" y="1257300"/>
            <a:ext cx="10018713" cy="5324476"/>
          </a:xfrm>
        </p:spPr>
        <p:txBody>
          <a:bodyPr>
            <a:noAutofit/>
          </a:bodyPr>
          <a:lstStyle/>
          <a:p>
            <a:pPr marL="457200" lvl="0" indent="-457200" algn="just">
              <a:buFont typeface="+mj-lt"/>
              <a:buAutoNum type="arabicPeriod"/>
            </a:pP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Просторова </a:t>
            </a:r>
            <a:r>
              <a:rPr lang="uk-UA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розподіленість</a:t>
            </a: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компонент розподіленої системи. 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 розподіленої системи можуть працювати паралельно. 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Кожний стан компоненти розглядається локально.  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 працюють незалежно й можуть «випадати», не руйнуючи систему в цілому, також незалежно одна від одної. 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працює асинхронно. Зміни й процеси синхронізуються.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розподіленій системі функції управління розподіляються між різними автономними компонентами.  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Розподілена система може утворюватися як об'єднання вже існуючих систем. 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 й дані можуть переміщатися між різними вузлами, ця концепція називається міграцією. 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Розподілена система повинна бути в змозі використовувати динамічні зміни структури. 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Архітектура комп'ютерів може використовувати різні топології й механізми, зокрема, якщо апаратура надходить від різних виробників. Ця характеристика називається гетерогенністю.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Розподілена система підлягає еволюції, тобто за час її життя відбуваються різні зміни.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 відомостей, одиниці обробки й користувачі можуть бути фізично мобільні. </a:t>
            </a:r>
          </a:p>
          <a:p>
            <a:pPr marL="179388" indent="-179388" algn="just">
              <a:buFont typeface="+mj-lt"/>
              <a:buAutoNum type="arabicPeriod"/>
            </a:pPr>
            <a:endParaRPr lang="uk-UA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280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2473" y="2112761"/>
            <a:ext cx="10018713" cy="1752599"/>
          </a:xfrm>
        </p:spPr>
        <p:txBody>
          <a:bodyPr>
            <a:normAutofit/>
          </a:bodyPr>
          <a:lstStyle/>
          <a:p>
            <a:r>
              <a:rPr lang="ru-RU" sz="8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Дякую</a:t>
            </a:r>
            <a:r>
              <a:rPr lang="ru-RU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8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увагу</a:t>
            </a:r>
            <a:r>
              <a:rPr lang="ru-RU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062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TC103457496[[fn=Параллакс]]</Template>
  <TotalTime>780</TotalTime>
  <Words>389</Words>
  <Application>Microsoft Office PowerPoint</Application>
  <PresentationFormat>Произвольный</PresentationFormat>
  <Paragraphs>95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Wingdings</vt:lpstr>
      <vt:lpstr>Corbel</vt:lpstr>
      <vt:lpstr>Параллакс</vt:lpstr>
      <vt:lpstr>Презентация PowerPoint</vt:lpstr>
      <vt:lpstr>Інформаційна система - це сукупність технічного, програмного та організаційного забезпечення, персоналу, призначена для того, щоб своєчасно забезпечувати належних людей належною інформацією.</vt:lpstr>
      <vt:lpstr>Класифікації інформаційних систем</vt:lpstr>
      <vt:lpstr>Розподілена система - це набір незалежних комп'ютерів, представлений користувачеві єдиною об'єднаною системою.</vt:lpstr>
      <vt:lpstr>Завдання розподіленої системи</vt:lpstr>
      <vt:lpstr>Презентация PowerPoint</vt:lpstr>
      <vt:lpstr>Вимоги до РІС:</vt:lpstr>
      <vt:lpstr>Характеристики розподілених систем: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Митяй</dc:creator>
  <cp:lastModifiedBy>Admin</cp:lastModifiedBy>
  <cp:revision>46</cp:revision>
  <dcterms:created xsi:type="dcterms:W3CDTF">2013-09-30T17:55:42Z</dcterms:created>
  <dcterms:modified xsi:type="dcterms:W3CDTF">2015-11-20T20:21:26Z</dcterms:modified>
</cp:coreProperties>
</file>